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6" r:id="rId3"/>
    <p:sldId id="268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D716E-2689-4C64-8C41-74F431DEC204}">
          <p14:sldIdLst/>
        </p14:section>
        <p14:section name="Example Presentation" id="{FFC2805C-5BE8-487A-AA1E-7E6A2979CABE}">
          <p14:sldIdLst>
            <p14:sldId id="267"/>
            <p14:sldId id="266"/>
            <p14:sldId id="268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0600" autoAdjust="0"/>
  </p:normalViewPr>
  <p:slideViewPr>
    <p:cSldViewPr snapToGrid="0">
      <p:cViewPr varScale="1">
        <p:scale>
          <a:sx n="73" d="100"/>
          <a:sy n="73" d="100"/>
        </p:scale>
        <p:origin x="18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281DB-F4A9-41C9-A4FE-573B72CFF9C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D41156-2E75-444F-ADE2-D7DBC8AAB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4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18433-0A40-4F19-AA70-3D7F41C8E75C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725691-8516-45D6-B706-FBD4F9BED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5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691-8516-45D6-B706-FBD4F9BED4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2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(Fir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814113"/>
            <a:ext cx="7891272" cy="17830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3653756"/>
            <a:ext cx="7886700" cy="7179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Date, Presenter’s Name,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37643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85279"/>
            <a:ext cx="7886700" cy="1473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505362"/>
            <a:ext cx="7891272" cy="28529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83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172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649" y="1816750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9150" y="1825627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00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(La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16750"/>
            <a:ext cx="7886700" cy="424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baseline="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23887" y="1814113"/>
            <a:ext cx="8781369" cy="2405190"/>
          </a:xfrm>
        </p:spPr>
        <p:txBody>
          <a:bodyPr/>
          <a:lstStyle/>
          <a:p>
            <a:r>
              <a:rPr lang="en-US" dirty="0" smtClean="0"/>
              <a:t>Workforce Training &amp; Economic Development (WTED)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1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28648" y="481584"/>
            <a:ext cx="7911847" cy="539670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This fund was established in 2003 as part of the Grow Iowa Values Fund. It is divided among the community colleges utilizing the state general aid distribution formula.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The amount of the fund is tied to the gambling revenues in the state of Iowa and does fluctuate somewhat from year to year.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For FY21 Indian Hills is set to receive $</a:t>
            </a:r>
            <a:r>
              <a:rPr lang="en-US" sz="2800" dirty="0"/>
              <a:t>798,856</a:t>
            </a:r>
            <a:r>
              <a:rPr lang="en-US" sz="2800" dirty="0" smtClean="0"/>
              <a:t>. It is distributed to us quarterly.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0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Career Academies</a:t>
            </a:r>
          </a:p>
          <a:p>
            <a:r>
              <a:rPr lang="en-US" b="1" dirty="0" smtClean="0"/>
              <a:t>CTE</a:t>
            </a:r>
          </a:p>
          <a:p>
            <a:r>
              <a:rPr lang="en-US" b="1" dirty="0" smtClean="0"/>
              <a:t>General Retraining</a:t>
            </a:r>
          </a:p>
          <a:p>
            <a:r>
              <a:rPr lang="en-US" b="1" dirty="0" smtClean="0"/>
              <a:t>Small Business</a:t>
            </a:r>
          </a:p>
          <a:p>
            <a:endParaRPr lang="en-US" dirty="0"/>
          </a:p>
          <a:p>
            <a:r>
              <a:rPr lang="en-US" sz="2200" dirty="0" smtClean="0"/>
              <a:t>ACE Infrastructure</a:t>
            </a:r>
          </a:p>
          <a:p>
            <a:r>
              <a:rPr lang="en-US" sz="2200" dirty="0" smtClean="0"/>
              <a:t>GAP </a:t>
            </a:r>
          </a:p>
          <a:p>
            <a:r>
              <a:rPr lang="en-US" sz="2200" dirty="0" smtClean="0"/>
              <a:t>260F</a:t>
            </a:r>
          </a:p>
          <a:p>
            <a:r>
              <a:rPr lang="en-US" sz="2200" dirty="0" smtClean="0"/>
              <a:t>NCRC &amp; NAM</a:t>
            </a:r>
          </a:p>
          <a:p>
            <a:r>
              <a:rPr lang="en-US" sz="2200" dirty="0" smtClean="0"/>
              <a:t>PACE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 smtClean="0"/>
              <a:t>Targeted Industry</a:t>
            </a:r>
          </a:p>
          <a:p>
            <a:pPr lvl="1"/>
            <a:r>
              <a:rPr lang="en-US" dirty="0" smtClean="0"/>
              <a:t>Advanced Manufacturing</a:t>
            </a:r>
          </a:p>
          <a:p>
            <a:pPr lvl="1"/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Biotech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Renewable Energy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Non-Target</a:t>
            </a:r>
          </a:p>
          <a:p>
            <a:pPr lvl="2"/>
            <a:r>
              <a:rPr lang="en-US" dirty="0" smtClean="0"/>
              <a:t>Limited to 20%</a:t>
            </a:r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Allowable 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Salaries</a:t>
            </a:r>
          </a:p>
          <a:p>
            <a:pPr lvl="1"/>
            <a:r>
              <a:rPr lang="en-US" dirty="0" smtClean="0"/>
              <a:t>Support new program faculty</a:t>
            </a:r>
          </a:p>
          <a:p>
            <a:pPr lvl="2"/>
            <a:r>
              <a:rPr lang="en-US" dirty="0" smtClean="0"/>
              <a:t>Michael Franklin – CORE position</a:t>
            </a:r>
          </a:p>
          <a:p>
            <a:pPr lvl="2"/>
            <a:r>
              <a:rPr lang="en-US" dirty="0" smtClean="0"/>
              <a:t>Cole Payne – CPT/Welding Lab Assistant</a:t>
            </a:r>
          </a:p>
          <a:p>
            <a:pPr lvl="2"/>
            <a:r>
              <a:rPr lang="en-US" dirty="0" smtClean="0"/>
              <a:t>Dan Earnest – Industrial Maintenance in Centerville</a:t>
            </a:r>
          </a:p>
          <a:p>
            <a:pPr lvl="2"/>
            <a:r>
              <a:rPr lang="en-US" dirty="0" err="1" smtClean="0"/>
              <a:t>Tisha</a:t>
            </a:r>
            <a:r>
              <a:rPr lang="en-US" dirty="0" smtClean="0"/>
              <a:t> </a:t>
            </a:r>
            <a:r>
              <a:rPr lang="en-US" dirty="0" err="1" smtClean="0"/>
              <a:t>Pruiett</a:t>
            </a:r>
            <a:r>
              <a:rPr lang="en-US" dirty="0" smtClean="0"/>
              <a:t> – Wayne County Health Academy</a:t>
            </a:r>
          </a:p>
          <a:p>
            <a:pPr lvl="2"/>
            <a:endParaRPr lang="en-US" dirty="0"/>
          </a:p>
          <a:p>
            <a:r>
              <a:rPr lang="en-US" b="1" dirty="0" smtClean="0"/>
              <a:t>Curriculum Development/Training</a:t>
            </a:r>
          </a:p>
          <a:p>
            <a:pPr lvl="2"/>
            <a:r>
              <a:rPr lang="en-US" dirty="0" smtClean="0"/>
              <a:t>Navigating your Journey</a:t>
            </a:r>
          </a:p>
          <a:p>
            <a:pPr lvl="2"/>
            <a:r>
              <a:rPr lang="en-US" dirty="0" smtClean="0"/>
              <a:t>OSHA Certification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Recent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Equipment</a:t>
            </a:r>
          </a:p>
          <a:p>
            <a:pPr lvl="2"/>
            <a:r>
              <a:rPr lang="en-US" dirty="0" smtClean="0"/>
              <a:t>Dental X-Ray– $23,000</a:t>
            </a:r>
          </a:p>
          <a:p>
            <a:pPr lvl="2"/>
            <a:r>
              <a:rPr lang="en-US" dirty="0" smtClean="0"/>
              <a:t>Milling Machine – $19,619.64</a:t>
            </a:r>
          </a:p>
          <a:p>
            <a:pPr lvl="2"/>
            <a:r>
              <a:rPr lang="en-US" dirty="0" smtClean="0"/>
              <a:t>Simulation Equipment - $138,000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 smtClean="0"/>
              <a:t>Lab Remodels</a:t>
            </a:r>
          </a:p>
          <a:p>
            <a:pPr lvl="2"/>
            <a:r>
              <a:rPr lang="en-US" dirty="0" smtClean="0"/>
              <a:t>Core Lab - $148,631.01</a:t>
            </a:r>
          </a:p>
          <a:p>
            <a:pPr lvl="2"/>
            <a:r>
              <a:rPr lang="en-US" dirty="0" smtClean="0"/>
              <a:t>Welding Lab (FY18) - $96,227.22</a:t>
            </a:r>
          </a:p>
          <a:p>
            <a:pPr lvl="2"/>
            <a:r>
              <a:rPr lang="en-US" dirty="0" smtClean="0"/>
              <a:t>Welding/Diesel (FY19) - $425,000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Recent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Small Business</a:t>
            </a:r>
          </a:p>
          <a:p>
            <a:pPr lvl="2"/>
            <a:r>
              <a:rPr lang="en-US" dirty="0" smtClean="0"/>
              <a:t>Salaries at the REC</a:t>
            </a:r>
          </a:p>
          <a:p>
            <a:pPr lvl="2"/>
            <a:r>
              <a:rPr lang="en-US" dirty="0" smtClean="0"/>
              <a:t>SBDC match funding</a:t>
            </a:r>
          </a:p>
          <a:p>
            <a:pPr lvl="2"/>
            <a:r>
              <a:rPr lang="en-US" dirty="0" smtClean="0"/>
              <a:t>General operating expenses at the REC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 smtClean="0"/>
              <a:t>WTED Healthcare Scholarships</a:t>
            </a:r>
          </a:p>
          <a:p>
            <a:pPr lvl="2"/>
            <a:r>
              <a:rPr lang="en-US" dirty="0" smtClean="0"/>
              <a:t>Modeled after 260F</a:t>
            </a:r>
          </a:p>
          <a:p>
            <a:pPr lvl="2"/>
            <a:r>
              <a:rPr lang="en-US" dirty="0" smtClean="0"/>
              <a:t>Provides discounted training for healthcare organizations in our 10-county region – they must train with us</a:t>
            </a:r>
          </a:p>
          <a:p>
            <a:pPr lvl="2"/>
            <a:r>
              <a:rPr lang="en-US" dirty="0" smtClean="0"/>
              <a:t>Has been a great relationship builder with our health care organizations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Recent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Other Highlights</a:t>
            </a:r>
          </a:p>
          <a:p>
            <a:pPr lvl="2"/>
            <a:r>
              <a:rPr lang="en-US" sz="2400" dirty="0" smtClean="0"/>
              <a:t>Supporting Iowa South</a:t>
            </a:r>
          </a:p>
          <a:p>
            <a:pPr lvl="2"/>
            <a:r>
              <a:rPr lang="en-US" sz="2400" dirty="0" smtClean="0"/>
              <a:t>Speakers at the 2018 Workforce Summit</a:t>
            </a:r>
          </a:p>
          <a:p>
            <a:pPr lvl="2"/>
            <a:r>
              <a:rPr lang="en-US" sz="2400" dirty="0" smtClean="0"/>
              <a:t>COVID related HR webinars - $3,900</a:t>
            </a:r>
          </a:p>
          <a:p>
            <a:pPr lvl="2"/>
            <a:r>
              <a:rPr lang="en-US" sz="2400" dirty="0" smtClean="0"/>
              <a:t>PDI sponsorship</a:t>
            </a:r>
          </a:p>
          <a:p>
            <a:pPr lvl="2"/>
            <a:r>
              <a:rPr lang="en-US" sz="2400" dirty="0" smtClean="0"/>
              <a:t>Program marketing</a:t>
            </a:r>
          </a:p>
          <a:p>
            <a:pPr lvl="2"/>
            <a:r>
              <a:rPr lang="en-US" sz="2400" dirty="0" smtClean="0"/>
              <a:t>Sponsorship at </a:t>
            </a:r>
            <a:r>
              <a:rPr lang="en-US" sz="2400" dirty="0" err="1" smtClean="0"/>
              <a:t>Promethus</a:t>
            </a:r>
            <a:r>
              <a:rPr lang="en-US" sz="2400" dirty="0" smtClean="0"/>
              <a:t> Awards</a:t>
            </a:r>
          </a:p>
          <a:p>
            <a:pPr lvl="2"/>
            <a:r>
              <a:rPr lang="en-US" sz="2400" dirty="0" smtClean="0"/>
              <a:t>Membership to the Iowa Rural Development Council</a:t>
            </a:r>
          </a:p>
          <a:p>
            <a:pPr lvl="2"/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Recent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4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50013" y="2467256"/>
            <a:ext cx="7891272" cy="178308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076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ian Hills Community College">
      <a:dk1>
        <a:srgbClr val="69605A"/>
      </a:dk1>
      <a:lt1>
        <a:srgbClr val="FFFFFF"/>
      </a:lt1>
      <a:dk2>
        <a:srgbClr val="69605A"/>
      </a:dk2>
      <a:lt2>
        <a:srgbClr val="FFFFFF"/>
      </a:lt2>
      <a:accent1>
        <a:srgbClr val="840029"/>
      </a:accent1>
      <a:accent2>
        <a:srgbClr val="FAA41A"/>
      </a:accent2>
      <a:accent3>
        <a:srgbClr val="69605A"/>
      </a:accent3>
      <a:accent4>
        <a:srgbClr val="CCC7BD"/>
      </a:accent4>
      <a:accent5>
        <a:srgbClr val="00855C"/>
      </a:accent5>
      <a:accent6>
        <a:srgbClr val="456DB5"/>
      </a:accent6>
      <a:hlink>
        <a:srgbClr val="840029"/>
      </a:hlink>
      <a:folHlink>
        <a:srgbClr val="840029"/>
      </a:folHlink>
    </a:clrScheme>
    <a:fontScheme name="Indian Hills Community College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</TotalTime>
  <Words>280</Words>
  <Application>Microsoft Office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Boshart</dc:creator>
  <cp:lastModifiedBy>Shelle Harvey</cp:lastModifiedBy>
  <cp:revision>120</cp:revision>
  <cp:lastPrinted>2020-11-03T21:04:53Z</cp:lastPrinted>
  <dcterms:created xsi:type="dcterms:W3CDTF">2018-04-09T13:26:25Z</dcterms:created>
  <dcterms:modified xsi:type="dcterms:W3CDTF">2020-11-03T21:05:19Z</dcterms:modified>
</cp:coreProperties>
</file>