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4" r:id="rId3"/>
    <p:sldId id="278" r:id="rId4"/>
    <p:sldId id="259" r:id="rId5"/>
    <p:sldId id="260" r:id="rId6"/>
    <p:sldId id="266" r:id="rId7"/>
    <p:sldId id="286" r:id="rId8"/>
    <p:sldId id="269" r:id="rId9"/>
    <p:sldId id="290" r:id="rId10"/>
    <p:sldId id="270" r:id="rId11"/>
    <p:sldId id="29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59421" y="2879834"/>
            <a:ext cx="6232634" cy="2558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25329" y="3727653"/>
            <a:ext cx="5942857" cy="15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31277" y="3521826"/>
            <a:ext cx="5898844" cy="16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6888" y="3804744"/>
            <a:ext cx="5697537" cy="7672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 baseline="0">
                <a:solidFill>
                  <a:srgbClr val="8224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36888" y="4656244"/>
            <a:ext cx="5697537" cy="4517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Date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8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>
                <a:solidFill>
                  <a:srgbClr val="8224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>
                <a:solidFill>
                  <a:srgbClr val="7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Life. Changing.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Life. Changing.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>
                <a:solidFill>
                  <a:srgbClr val="8224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>
                <a:solidFill>
                  <a:srgbClr val="7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9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8BF6-1684-49B9-B598-7E04AD27A982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DE9B-394A-48D1-B470-9961F913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CRIMINAL JUSTICE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PROGRAM REVIEW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Clinton PD</a:t>
            </a:r>
          </a:p>
          <a:p>
            <a:r>
              <a:rPr lang="en-US" sz="3300" dirty="0" smtClean="0"/>
              <a:t>Lucas County SO</a:t>
            </a:r>
          </a:p>
          <a:p>
            <a:r>
              <a:rPr lang="en-US" sz="3300" dirty="0" smtClean="0"/>
              <a:t>Chariton PD</a:t>
            </a:r>
          </a:p>
          <a:p>
            <a:r>
              <a:rPr lang="en-US" sz="3300" dirty="0" smtClean="0"/>
              <a:t>Appanoose County SO</a:t>
            </a:r>
          </a:p>
          <a:p>
            <a:r>
              <a:rPr lang="en-US" sz="3300" dirty="0" smtClean="0"/>
              <a:t>Mahaska County Jail</a:t>
            </a:r>
          </a:p>
          <a:p>
            <a:r>
              <a:rPr lang="en-US" sz="3300" dirty="0" smtClean="0"/>
              <a:t>Wapello County Jail</a:t>
            </a:r>
            <a:endParaRPr lang="en-US" sz="3300" dirty="0"/>
          </a:p>
          <a:p>
            <a:r>
              <a:rPr lang="en-US" sz="3300" dirty="0" smtClean="0"/>
              <a:t>Centerville PD</a:t>
            </a:r>
          </a:p>
          <a:p>
            <a:r>
              <a:rPr lang="en-US" sz="3300" dirty="0" smtClean="0"/>
              <a:t>Oskaloosa Police Dept.</a:t>
            </a:r>
          </a:p>
          <a:p>
            <a:r>
              <a:rPr lang="en-US" sz="3300" dirty="0" smtClean="0"/>
              <a:t>Marion County Jail</a:t>
            </a:r>
          </a:p>
          <a:p>
            <a:endParaRPr lang="en-US" sz="3300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Pella PD</a:t>
            </a:r>
          </a:p>
          <a:p>
            <a:r>
              <a:rPr lang="en-US" sz="3300" dirty="0" smtClean="0"/>
              <a:t>Clark County MO. SO</a:t>
            </a:r>
          </a:p>
          <a:p>
            <a:r>
              <a:rPr lang="en-US" sz="3300" dirty="0" smtClean="0"/>
              <a:t>Monroe County Jail</a:t>
            </a:r>
          </a:p>
          <a:p>
            <a:r>
              <a:rPr lang="en-US" sz="3300" dirty="0" smtClean="0"/>
              <a:t>Henry County SO</a:t>
            </a:r>
          </a:p>
          <a:p>
            <a:r>
              <a:rPr lang="en-US" sz="3300" dirty="0" smtClean="0"/>
              <a:t>Ellsworth Correctional Facility KS</a:t>
            </a:r>
          </a:p>
          <a:p>
            <a:r>
              <a:rPr lang="en-US" sz="3300" dirty="0" smtClean="0"/>
              <a:t>American Home Finding- Juvenile Shelter</a:t>
            </a:r>
          </a:p>
          <a:p>
            <a:r>
              <a:rPr lang="en-US" sz="3300" dirty="0" smtClean="0"/>
              <a:t>Iowa State Capital Police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Graduate Placement 2012-2017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29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to Students</a:t>
            </a:r>
            <a:br>
              <a:rPr lang="en-US" dirty="0" smtClean="0"/>
            </a:br>
            <a:r>
              <a:rPr lang="en-US" dirty="0" smtClean="0"/>
              <a:t>Career Training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36" y="1825625"/>
            <a:ext cx="6157127" cy="4351338"/>
          </a:xfrm>
        </p:spPr>
      </p:pic>
    </p:spTree>
    <p:extLst>
      <p:ext uri="{BB962C8B-B14F-4D97-AF65-F5344CB8AC3E}">
        <p14:creationId xmlns:p14="http://schemas.microsoft.com/office/powerpoint/2010/main" val="240185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Instructors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 King</a:t>
            </a:r>
          </a:p>
          <a:p>
            <a:pPr lvl="1"/>
            <a:r>
              <a:rPr lang="en-US" dirty="0" smtClean="0"/>
              <a:t>28 years law enforcement experience</a:t>
            </a:r>
          </a:p>
          <a:p>
            <a:pPr lvl="1"/>
            <a:r>
              <a:rPr lang="en-US" dirty="0" smtClean="0"/>
              <a:t>M.S. Criminal Justice/Homeland Security</a:t>
            </a:r>
          </a:p>
          <a:p>
            <a:pPr lvl="1"/>
            <a:r>
              <a:rPr lang="en-US" dirty="0" smtClean="0"/>
              <a:t>B.S. Criminal Justice</a:t>
            </a:r>
          </a:p>
          <a:p>
            <a:pPr lvl="1"/>
            <a:r>
              <a:rPr lang="en-US" dirty="0" smtClean="0"/>
              <a:t>Police management, supervision, and field experience</a:t>
            </a:r>
          </a:p>
          <a:p>
            <a:r>
              <a:rPr lang="en-US" dirty="0" smtClean="0"/>
              <a:t>Josh O’Dell</a:t>
            </a:r>
          </a:p>
          <a:p>
            <a:pPr lvl="1"/>
            <a:r>
              <a:rPr lang="en-US" dirty="0" smtClean="0"/>
              <a:t>17 years law enforcement experience</a:t>
            </a:r>
          </a:p>
          <a:p>
            <a:pPr lvl="1"/>
            <a:r>
              <a:rPr lang="en-US" dirty="0" smtClean="0"/>
              <a:t>B.S. Criminal Justice</a:t>
            </a:r>
          </a:p>
          <a:p>
            <a:pPr lvl="1"/>
            <a:r>
              <a:rPr lang="en-US" dirty="0" smtClean="0"/>
              <a:t>Police management, supervision, and field experience</a:t>
            </a:r>
          </a:p>
        </p:txBody>
      </p:sp>
    </p:spTree>
    <p:extLst>
      <p:ext uri="{BB962C8B-B14F-4D97-AF65-F5344CB8AC3E}">
        <p14:creationId xmlns:p14="http://schemas.microsoft.com/office/powerpoint/2010/main" val="41910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Justice Career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Police Officer</a:t>
            </a:r>
            <a:endParaRPr lang="en-US" sz="2400" dirty="0"/>
          </a:p>
          <a:p>
            <a:r>
              <a:rPr lang="en-US" sz="2400" b="1" dirty="0"/>
              <a:t>County Sheriff</a:t>
            </a:r>
            <a:endParaRPr lang="en-US" sz="2400" dirty="0"/>
          </a:p>
          <a:p>
            <a:r>
              <a:rPr lang="en-US" sz="2400" b="1" dirty="0"/>
              <a:t>State Trooper</a:t>
            </a:r>
            <a:endParaRPr lang="en-US" sz="2400" dirty="0"/>
          </a:p>
          <a:p>
            <a:r>
              <a:rPr lang="en-US" sz="2400" b="1" dirty="0"/>
              <a:t>Federal Agent</a:t>
            </a:r>
            <a:endParaRPr lang="en-US" sz="2400" dirty="0"/>
          </a:p>
          <a:p>
            <a:r>
              <a:rPr lang="en-US" sz="2400" b="1" dirty="0"/>
              <a:t>Corrections Officer (local, state, and federal)</a:t>
            </a:r>
            <a:endParaRPr lang="en-US" sz="2400" dirty="0"/>
          </a:p>
          <a:p>
            <a:r>
              <a:rPr lang="en-US" sz="2400" b="1" dirty="0"/>
              <a:t>Juvenile Officer</a:t>
            </a:r>
            <a:endParaRPr lang="en-US" sz="2400" dirty="0"/>
          </a:p>
          <a:p>
            <a:r>
              <a:rPr lang="en-US" sz="2400" b="1" dirty="0"/>
              <a:t>Probation and Parole </a:t>
            </a:r>
            <a:r>
              <a:rPr lang="en-US" sz="2400" b="1" dirty="0" smtClean="0"/>
              <a:t>Officer (state and federal)</a:t>
            </a:r>
            <a:endParaRPr lang="en-US" sz="2400" dirty="0"/>
          </a:p>
          <a:p>
            <a:r>
              <a:rPr lang="en-US" sz="2400" b="1" dirty="0"/>
              <a:t>Department of Natural Resources Officer</a:t>
            </a:r>
            <a:endParaRPr lang="en-US" sz="2400" dirty="0"/>
          </a:p>
          <a:p>
            <a:r>
              <a:rPr lang="en-US" sz="2400" b="1" dirty="0"/>
              <a:t>Private Security Officer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5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Importance to Students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83838" y="2872408"/>
            <a:ext cx="2194560" cy="21945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Stability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50705" y="2872408"/>
            <a:ext cx="2194560" cy="21945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 smtClean="0"/>
              <a:t>Diversity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5417572" y="2872408"/>
            <a:ext cx="2194560" cy="21945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 smtClean="0"/>
              <a:t>Benefits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ight Arrow 8"/>
          <p:cNvSpPr/>
          <p:nvPr/>
        </p:nvSpPr>
        <p:spPr>
          <a:xfrm>
            <a:off x="2533908" y="36359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92215" y="36876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Importance to Students: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latin typeface="Georgia" panose="02040502050405020303" pitchFamily="18" charset="0"/>
              </a:rPr>
              <a:t>Career Training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825625"/>
            <a:ext cx="3904161" cy="377575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4" y="1825625"/>
            <a:ext cx="4066903" cy="37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Importance to Students: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latin typeface="Georgia" panose="02040502050405020303" pitchFamily="18" charset="0"/>
              </a:rPr>
              <a:t>Career Training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449" y="1780071"/>
            <a:ext cx="3401752" cy="394335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50870"/>
            <a:ext cx="3886200" cy="3401752"/>
          </a:xfrm>
        </p:spPr>
      </p:pic>
    </p:spTree>
    <p:extLst>
      <p:ext uri="{BB962C8B-B14F-4D97-AF65-F5344CB8AC3E}">
        <p14:creationId xmlns:p14="http://schemas.microsoft.com/office/powerpoint/2010/main" val="5919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to Students:</a:t>
            </a:r>
            <a:br>
              <a:rPr lang="en-US" dirty="0" smtClean="0"/>
            </a:br>
            <a:r>
              <a:rPr lang="en-US" dirty="0" smtClean="0"/>
              <a:t>Career Training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9" y="1690688"/>
            <a:ext cx="4087041" cy="410653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8"/>
            <a:ext cx="3799659" cy="41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to the Community and College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Ottumwa Oktoberfest Parade- Volunteers</a:t>
            </a:r>
          </a:p>
          <a:p>
            <a:r>
              <a:rPr lang="en-US" dirty="0" smtClean="0"/>
              <a:t>Ottumwa Area Highway Clean Up- 2x/ year</a:t>
            </a:r>
          </a:p>
          <a:p>
            <a:r>
              <a:rPr lang="en-US" dirty="0" smtClean="0"/>
              <a:t>IHCC Warrior Christmas</a:t>
            </a:r>
          </a:p>
          <a:p>
            <a:r>
              <a:rPr lang="en-US" dirty="0"/>
              <a:t>Providing continuous training to IHCC security </a:t>
            </a:r>
            <a:r>
              <a:rPr lang="en-US" dirty="0" smtClean="0"/>
              <a:t>staff.</a:t>
            </a:r>
          </a:p>
          <a:p>
            <a:r>
              <a:rPr lang="en-US" dirty="0"/>
              <a:t>Women in Law Enforcement </a:t>
            </a:r>
            <a:r>
              <a:rPr lang="en-US" dirty="0" smtClean="0"/>
              <a:t>Conference</a:t>
            </a:r>
          </a:p>
          <a:p>
            <a:r>
              <a:rPr lang="en-US" dirty="0" smtClean="0"/>
              <a:t>Various security issues for runs and events in the community. 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253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to the Community and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Continuing Education for LE/College Faculty and Staff</a:t>
            </a:r>
          </a:p>
          <a:p>
            <a:pPr lvl="1"/>
            <a:r>
              <a:rPr lang="en-US" dirty="0" smtClean="0"/>
              <a:t>Implicit bias/de escalation (new law changes)</a:t>
            </a:r>
          </a:p>
          <a:p>
            <a:pPr lvl="1"/>
            <a:r>
              <a:rPr lang="en-US" dirty="0" smtClean="0"/>
              <a:t>Use of Force</a:t>
            </a:r>
          </a:p>
          <a:p>
            <a:pPr lvl="1"/>
            <a:r>
              <a:rPr lang="en-US" dirty="0" smtClean="0"/>
              <a:t>Various hosted schools</a:t>
            </a:r>
          </a:p>
          <a:p>
            <a:pPr lvl="1"/>
            <a:r>
              <a:rPr lang="en-US" dirty="0" smtClean="0"/>
              <a:t>Simulator</a:t>
            </a:r>
          </a:p>
          <a:p>
            <a:r>
              <a:rPr lang="en-US" dirty="0" smtClean="0"/>
              <a:t>Working towards regional academy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1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 IH Powerpoint Master [Read-Only]" id="{9732F8B2-EA63-48F4-8FE6-355976D41543}" vid="{8DAF6D1F-E953-44B0-AEFA-5F2EE74DF1C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indianhills_template</Template>
  <TotalTime>947</TotalTime>
  <Words>246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Tahoma</vt:lpstr>
      <vt:lpstr>Office Theme</vt:lpstr>
      <vt:lpstr>PowerPoint Presentation</vt:lpstr>
      <vt:lpstr>Program Instructors</vt:lpstr>
      <vt:lpstr>Criminal Justice Career Fields</vt:lpstr>
      <vt:lpstr>Importance to Students </vt:lpstr>
      <vt:lpstr>Importance to Students: Career Training</vt:lpstr>
      <vt:lpstr>Importance to Students: Career Training</vt:lpstr>
      <vt:lpstr>Importance to Students: Career Training</vt:lpstr>
      <vt:lpstr>Importance to the Community and College</vt:lpstr>
      <vt:lpstr>Importance to the Community and College</vt:lpstr>
      <vt:lpstr>Graduate Placement 2012-2017</vt:lpstr>
      <vt:lpstr>Importance to Students Career Training</vt:lpstr>
    </vt:vector>
  </TitlesOfParts>
  <Company>Indian Hills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Waltenberger</dc:creator>
  <cp:lastModifiedBy>Tim King</cp:lastModifiedBy>
  <cp:revision>85</cp:revision>
  <cp:lastPrinted>2021-03-03T12:51:31Z</cp:lastPrinted>
  <dcterms:created xsi:type="dcterms:W3CDTF">2015-01-14T21:37:23Z</dcterms:created>
  <dcterms:modified xsi:type="dcterms:W3CDTF">2021-03-03T12:54:42Z</dcterms:modified>
</cp:coreProperties>
</file>