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7" r:id="rId2"/>
    <p:sldId id="263" r:id="rId3"/>
    <p:sldId id="264" r:id="rId4"/>
    <p:sldId id="265" r:id="rId5"/>
    <p:sldId id="262" r:id="rId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42D716E-2689-4C64-8C41-74F431DEC204}">
          <p14:sldIdLst/>
        </p14:section>
        <p14:section name="Example Presentation" id="{FFC2805C-5BE8-487A-AA1E-7E6A2979CABE}">
          <p14:sldIdLst>
            <p14:sldId id="257"/>
            <p14:sldId id="263"/>
            <p14:sldId id="264"/>
            <p14:sldId id="265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 autoAdjust="0"/>
  </p:normalViewPr>
  <p:slideViewPr>
    <p:cSldViewPr snapToGrid="0">
      <p:cViewPr varScale="1">
        <p:scale>
          <a:sx n="69" d="100"/>
          <a:sy n="69" d="100"/>
        </p:scale>
        <p:origin x="596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15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D82A1-B197-4AE4-826F-BE9C3C85446F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6CA4D-2984-4161-98DB-59BF79784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1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518433-0A40-4F19-AA70-3D7F41C8E75C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D725691-8516-45D6-B706-FBD4F9BED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58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(First Slid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814113"/>
            <a:ext cx="7891272" cy="178308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23888" y="3653754"/>
            <a:ext cx="7886700" cy="71794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Date, Presenter’s Name, or Description</a:t>
            </a:r>
          </a:p>
        </p:txBody>
      </p:sp>
    </p:spTree>
    <p:extLst>
      <p:ext uri="{BB962C8B-B14F-4D97-AF65-F5344CB8AC3E}">
        <p14:creationId xmlns:p14="http://schemas.microsoft.com/office/powerpoint/2010/main" val="376433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385279"/>
            <a:ext cx="7886700" cy="147398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505362"/>
            <a:ext cx="7891272" cy="285292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32831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365126"/>
            <a:ext cx="7891272" cy="132588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00" b="1" baseline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81724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28649" y="1816748"/>
            <a:ext cx="3886200" cy="4246701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29150" y="1825625"/>
            <a:ext cx="3886200" cy="4246701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365126"/>
            <a:ext cx="7891272" cy="132588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95009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 (Last Slid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73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16748"/>
            <a:ext cx="7886700" cy="4246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14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7" r:id="rId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 baseline="0">
          <a:solidFill>
            <a:schemeClr val="accent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Centerville Campus Project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June Board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27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3293" y="1617051"/>
            <a:ext cx="7886700" cy="4192622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smtClean="0"/>
              <a:t>Moving </a:t>
            </a:r>
            <a:r>
              <a:rPr lang="en-US" dirty="0" smtClean="0"/>
              <a:t>structure “inside” </a:t>
            </a:r>
            <a:r>
              <a:rPr lang="en-US" dirty="0" smtClean="0"/>
              <a:t>campus</a:t>
            </a:r>
          </a:p>
          <a:p>
            <a:r>
              <a:rPr lang="en-US" dirty="0" smtClean="0"/>
              <a:t>Keeping dirt on campus to widen road</a:t>
            </a:r>
          </a:p>
          <a:p>
            <a:r>
              <a:rPr lang="en-US" dirty="0" smtClean="0"/>
              <a:t>Lowering ceiling one foot</a:t>
            </a:r>
          </a:p>
          <a:p>
            <a:r>
              <a:rPr lang="en-US" dirty="0" smtClean="0"/>
              <a:t>Multiple windows in library instead</a:t>
            </a:r>
            <a:r>
              <a:rPr lang="en-US" dirty="0"/>
              <a:t> </a:t>
            </a:r>
            <a:r>
              <a:rPr lang="en-US" dirty="0" smtClean="0"/>
              <a:t>of curtain wall</a:t>
            </a:r>
          </a:p>
          <a:p>
            <a:r>
              <a:rPr lang="en-US" dirty="0" smtClean="0"/>
              <a:t>Landscaping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“The process of saving money helped us create a better building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91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28650" y="365126"/>
            <a:ext cx="7853198" cy="132588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IHCC Centerville for 2022-2024</a:t>
            </a:r>
          </a:p>
          <a:p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242" y="1691006"/>
            <a:ext cx="6535213" cy="424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5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Science Labs (Mondays only at Centerville HS)</a:t>
            </a:r>
          </a:p>
          <a:p>
            <a:r>
              <a:rPr lang="en-US" dirty="0" smtClean="0"/>
              <a:t>HS Health Science Academy (all day at the mall)</a:t>
            </a:r>
          </a:p>
          <a:p>
            <a:r>
              <a:rPr lang="en-US" dirty="0" smtClean="0"/>
              <a:t>Nursing (all day at the mall)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only trailers on campus are for contractors, NOT students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classes will be on campus… with a few exceptions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56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9641" y="1986455"/>
            <a:ext cx="1502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25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ndian Hills Community College">
      <a:dk1>
        <a:srgbClr val="69605A"/>
      </a:dk1>
      <a:lt1>
        <a:srgbClr val="FFFFFF"/>
      </a:lt1>
      <a:dk2>
        <a:srgbClr val="69605A"/>
      </a:dk2>
      <a:lt2>
        <a:srgbClr val="FFFFFF"/>
      </a:lt2>
      <a:accent1>
        <a:srgbClr val="840029"/>
      </a:accent1>
      <a:accent2>
        <a:srgbClr val="FAA41A"/>
      </a:accent2>
      <a:accent3>
        <a:srgbClr val="69605A"/>
      </a:accent3>
      <a:accent4>
        <a:srgbClr val="CCC7BD"/>
      </a:accent4>
      <a:accent5>
        <a:srgbClr val="00855C"/>
      </a:accent5>
      <a:accent6>
        <a:srgbClr val="456DB5"/>
      </a:accent6>
      <a:hlink>
        <a:srgbClr val="840029"/>
      </a:hlink>
      <a:folHlink>
        <a:srgbClr val="840029"/>
      </a:folHlink>
    </a:clrScheme>
    <a:fontScheme name="Indian Hills Community College">
      <a:majorFont>
        <a:latin typeface="Tahoma"/>
        <a:ea typeface=""/>
        <a:cs typeface=""/>
      </a:majorFont>
      <a:minorFont>
        <a:latin typeface="Georg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377</TotalTime>
  <Words>103</Words>
  <Application>Microsoft Office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Georgia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Noël</dc:creator>
  <cp:lastModifiedBy>Noel Gorden</cp:lastModifiedBy>
  <cp:revision>100</cp:revision>
  <cp:lastPrinted>2022-06-08T12:57:31Z</cp:lastPrinted>
  <dcterms:created xsi:type="dcterms:W3CDTF">2018-04-09T13:26:25Z</dcterms:created>
  <dcterms:modified xsi:type="dcterms:W3CDTF">2022-06-08T13:07:25Z</dcterms:modified>
</cp:coreProperties>
</file>