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8" d="100"/>
          <a:sy n="68" d="100"/>
        </p:scale>
        <p:origin x="616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75CEE1-D667-4A26-B049-5A1B001FF26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A0B60A2-46C4-4408-89B9-8A30A702BB4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3B00EE4-4D75-4589-9AC1-4F8C2676E1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625915-65FC-4BF5-B988-9F032CD539AC}" type="datetimeFigureOut">
              <a:rPr lang="en-US" smtClean="0"/>
              <a:t>7/6/2022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63F962-4EC7-4C72-9667-A19FA5BE50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EC21EE-51FE-4B3E-9751-DD88616023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F3B51B-0278-4F70-8B83-4F24759C1C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00744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C2CF08-C966-4676-91D2-671718EF2D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2EA88CB-50BC-49E4-B901-B6C2EA7C478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A64DAC-43A9-4D41-B22A-CE1EECBFFE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625915-65FC-4BF5-B988-9F032CD539AC}" type="datetimeFigureOut">
              <a:rPr lang="en-US" smtClean="0"/>
              <a:t>7/6/2022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D5DC8E-A3F3-4EC3-87F5-1D8317F396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4DDE676-ED79-4A22-9E02-869D652C99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F3B51B-0278-4F70-8B83-4F24759C1C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66261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80B1812-C1E0-4CF7-8450-433E7CE301E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4574D12-F673-485F-A0FD-091D7244ADA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5B20FB5-02D4-46BA-B79D-37C702BFA5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625915-65FC-4BF5-B988-9F032CD539AC}" type="datetimeFigureOut">
              <a:rPr lang="en-US" smtClean="0"/>
              <a:t>7/6/2022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B79FF2-3A64-41D8-89FA-78D24C10E5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8B245AF-BF32-42BC-80C1-DD20B76366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F3B51B-0278-4F70-8B83-4F24759C1C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83209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50F6FC-CE8F-43F0-95A5-E8AD2FC33B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28745F-4F93-4E4D-8BBD-29B9D1295F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7526C4-E9FF-4CE6-87C7-0CE66A9A9B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625915-65FC-4BF5-B988-9F032CD539AC}" type="datetimeFigureOut">
              <a:rPr lang="en-US" smtClean="0"/>
              <a:t>7/6/2022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D3324F7-D5EE-4CA8-987F-C57DBF7C1A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1BDA21C-BD81-4ADF-BE3C-5A4D0AAEDA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F3B51B-0278-4F70-8B83-4F24759C1C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78696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F0BDFD-58B5-4092-8736-C72483CD8A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B09A64B-EA54-4F10-A976-14451969E6B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337B2A7-D241-4041-857C-1162CE4259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625915-65FC-4BF5-B988-9F032CD539AC}" type="datetimeFigureOut">
              <a:rPr lang="en-US" smtClean="0"/>
              <a:t>7/6/2022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4FE3B34-C4EE-4B6A-9A7F-1B7E2E0EF0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C686F16-254F-4493-BB5D-896D782080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F3B51B-0278-4F70-8B83-4F24759C1C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8471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63C5B8-43B3-4522-8A14-59CB48D8AB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26A511-D545-40A5-A930-75B2FF15664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1C3A7FF-C698-4EC1-BB4F-492C7B303EC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5943FBD-C9E8-4C52-9D0D-4B260C3199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625915-65FC-4BF5-B988-9F032CD539AC}" type="datetimeFigureOut">
              <a:rPr lang="en-US" smtClean="0"/>
              <a:t>7/6/2022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24D8D64-7D98-4F56-99D4-F9218AC39A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C3400F4-CC79-4387-BA15-A6B934BA6C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F3B51B-0278-4F70-8B83-4F24759C1C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22569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483B35-01C3-4CEB-866E-53114AFACD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17AFE33-3C74-4392-985E-23ACB77199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904D605-E8A4-4142-8CD0-A15C9657FA5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05F178F-6CC1-44B0-8899-F9C09A5027A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74B89BF-1C4C-40EF-B540-C368CD32FE2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1DD1B8D-8507-45EA-8B5A-F0D100DACE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625915-65FC-4BF5-B988-9F032CD539AC}" type="datetimeFigureOut">
              <a:rPr lang="en-US" smtClean="0"/>
              <a:t>7/6/2022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E2F7CA9-CE1F-4AD6-A25F-41D449C022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9E90D51-5902-4779-94B9-115FE6A230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F3B51B-0278-4F70-8B83-4F24759C1C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17716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232329-D872-42FD-A01A-25472939F8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B935A71-19D5-48DA-8714-753CA58D1C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625915-65FC-4BF5-B988-9F032CD539AC}" type="datetimeFigureOut">
              <a:rPr lang="en-US" smtClean="0"/>
              <a:t>7/6/2022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A0A15B3-8B43-4851-8089-96DF0A16C7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085D531-CB69-4050-A57B-FCC9477819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F3B51B-0278-4F70-8B83-4F24759C1C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38140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896717F-06F5-43F9-8F04-1D713F2362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625915-65FC-4BF5-B988-9F032CD539AC}" type="datetimeFigureOut">
              <a:rPr lang="en-US" smtClean="0"/>
              <a:t>7/6/2022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C6E1065-DFE9-4B75-A3CA-E34E698B9B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2C76EE1-12F7-4782-A6F7-61639B1FB2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F3B51B-0278-4F70-8B83-4F24759C1C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16832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D93355-1E2C-46E4-82CA-7FA35099A2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38AF15-494E-43E4-A659-4E050DF06E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94A312C-C7D6-4F8F-93B2-1F7588E85E7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3921E41-FFD2-47AD-A8F9-40EEA85003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625915-65FC-4BF5-B988-9F032CD539AC}" type="datetimeFigureOut">
              <a:rPr lang="en-US" smtClean="0"/>
              <a:t>7/6/2022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7A00E34-981E-4D84-9D6B-E066DB5592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C50E884-B47B-4B7D-BE19-496B36BCA3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F3B51B-0278-4F70-8B83-4F24759C1C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9843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13D28E-1441-40FE-A718-DB4F1ECF6E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46919E1-4441-4BC6-9751-7E5F8FBCC7D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9F8F7DD-DD43-476C-A870-9A8CDE9329D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9297E5C-9FF5-49F5-8984-DA7BE7AC94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625915-65FC-4BF5-B988-9F032CD539AC}" type="datetimeFigureOut">
              <a:rPr lang="en-US" smtClean="0"/>
              <a:t>7/6/2022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2F8361A-6589-451F-9E1F-689B8F0EE4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F625EED-9998-4F8D-BD76-CB080267BD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F3B51B-0278-4F70-8B83-4F24759C1C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51080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5C103DC-E13B-4E51-B67A-2A28AB28B2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56B4EED-282F-4D5B-88FD-A11FAB319CA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3FD5A81-1D1E-419F-9D8B-F005AE10965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625915-65FC-4BF5-B988-9F032CD539AC}" type="datetimeFigureOut">
              <a:rPr lang="en-US" smtClean="0"/>
              <a:t>7/6/2022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A7B8009-CB3B-4AC2-AB09-7091A4D9DEC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EAECE8C-E455-4A4A-BF76-4694AB6C9A5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F3B51B-0278-4F70-8B83-4F24759C1C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29720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44EEAC-039B-4CBD-B5CA-2A26636A390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0565BBF-EB45-45FA-B46C-B72AFB59E00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F7102B75-1347-4335-8109-F64F8DBDAA4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32000" y="381000"/>
            <a:ext cx="8128000" cy="609600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00BC1296-916D-46BA-8FC8-B9334A3411A9}"/>
              </a:ext>
            </a:extLst>
          </p:cNvPr>
          <p:cNvSpPr txBox="1"/>
          <p:nvPr/>
        </p:nvSpPr>
        <p:spPr>
          <a:xfrm>
            <a:off x="2573518" y="4132654"/>
            <a:ext cx="4138367" cy="132343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4000" dirty="0">
                <a:solidFill>
                  <a:schemeClr val="accent4"/>
                </a:solidFill>
              </a:rPr>
              <a:t>Indian Hills Construction Tech.</a:t>
            </a:r>
          </a:p>
        </p:txBody>
      </p:sp>
    </p:spTree>
    <p:extLst>
      <p:ext uri="{BB962C8B-B14F-4D97-AF65-F5344CB8AC3E}">
        <p14:creationId xmlns:p14="http://schemas.microsoft.com/office/powerpoint/2010/main" val="13526204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57A685-C2F6-4907-8F36-3472C31A77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programs/paths do we have to offer: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AE351D-CB11-4E90-B9CD-28B6A338301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Concurrent – Dual enrollment with High School Instructors</a:t>
            </a:r>
          </a:p>
          <a:p>
            <a:r>
              <a:rPr lang="en-US" dirty="0"/>
              <a:t>Academies – Dual enrollment with IHCC Instructors</a:t>
            </a:r>
          </a:p>
          <a:p>
            <a:r>
              <a:rPr lang="en-US" dirty="0"/>
              <a:t>Construction Trades – Centerville and Ottumwa</a:t>
            </a:r>
          </a:p>
          <a:p>
            <a:r>
              <a:rPr lang="en-US" dirty="0"/>
              <a:t>Construction Tech - Centerville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7670201-8DD7-44B7-9B50-DF2F698813B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26170" y="2236893"/>
            <a:ext cx="3465830" cy="46211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47420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64D35B-1EB7-47FE-BAEF-A7A026018A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      Construction Tech has really grown!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421821-9AC9-4653-8DEC-E6272B29C6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Centerville Campus Program</a:t>
            </a:r>
          </a:p>
          <a:p>
            <a:r>
              <a:rPr lang="en-US" dirty="0"/>
              <a:t>Ottumwa Campus Program</a:t>
            </a:r>
          </a:p>
          <a:p>
            <a:r>
              <a:rPr lang="en-US" dirty="0"/>
              <a:t>Academy Programs:</a:t>
            </a:r>
          </a:p>
          <a:p>
            <a:pPr lvl="1"/>
            <a:r>
              <a:rPr lang="en-US" dirty="0"/>
              <a:t>Ottumwa</a:t>
            </a:r>
          </a:p>
          <a:p>
            <a:pPr lvl="1"/>
            <a:r>
              <a:rPr lang="en-US" dirty="0"/>
              <a:t>Centerville</a:t>
            </a:r>
          </a:p>
          <a:p>
            <a:pPr lvl="1"/>
            <a:r>
              <a:rPr lang="en-US" dirty="0"/>
              <a:t>Chariton</a:t>
            </a:r>
          </a:p>
          <a:p>
            <a:r>
              <a:rPr lang="en-US" dirty="0"/>
              <a:t>Concurrent Programs:</a:t>
            </a:r>
          </a:p>
          <a:p>
            <a:pPr lvl="1"/>
            <a:r>
              <a:rPr lang="en-US" dirty="0"/>
              <a:t>Fairfield</a:t>
            </a:r>
          </a:p>
          <a:p>
            <a:pPr lvl="1"/>
            <a:r>
              <a:rPr lang="en-US" dirty="0"/>
              <a:t>Oskaloosa</a:t>
            </a:r>
          </a:p>
          <a:p>
            <a:pPr lvl="1"/>
            <a:r>
              <a:rPr lang="en-US" dirty="0"/>
              <a:t>Van Buren Co.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5E6C6F06-9726-4DDC-BEF3-29D4A4F1955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0" y="2313940"/>
            <a:ext cx="5669280" cy="42519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20472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B61F11-C29C-492B-ACBC-5D151AC463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Concurrent Programs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A4DCBC-F8B5-4674-A096-6CC03A1D02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Oskaloosa</a:t>
            </a:r>
          </a:p>
          <a:p>
            <a:pPr lvl="1"/>
            <a:r>
              <a:rPr lang="en-US" dirty="0"/>
              <a:t>15 Students</a:t>
            </a:r>
          </a:p>
          <a:p>
            <a:pPr lvl="1"/>
            <a:r>
              <a:rPr lang="en-US" dirty="0"/>
              <a:t>New home construction</a:t>
            </a:r>
          </a:p>
          <a:p>
            <a:pPr lvl="1"/>
            <a:endParaRPr lang="en-US" dirty="0"/>
          </a:p>
          <a:p>
            <a:r>
              <a:rPr lang="en-US" dirty="0"/>
              <a:t>Fairfield</a:t>
            </a:r>
          </a:p>
          <a:p>
            <a:pPr lvl="1"/>
            <a:r>
              <a:rPr lang="en-US" dirty="0"/>
              <a:t>6 Students</a:t>
            </a:r>
          </a:p>
          <a:p>
            <a:pPr lvl="1"/>
            <a:r>
              <a:rPr lang="en-US" dirty="0"/>
              <a:t>Partnering with Habitat for Humanity</a:t>
            </a:r>
          </a:p>
          <a:p>
            <a:pPr lvl="1"/>
            <a:endParaRPr lang="en-US" dirty="0"/>
          </a:p>
          <a:p>
            <a:r>
              <a:rPr lang="en-US" dirty="0"/>
              <a:t>Van Buren</a:t>
            </a:r>
          </a:p>
          <a:p>
            <a:pPr lvl="1"/>
            <a:r>
              <a:rPr lang="en-US" dirty="0"/>
              <a:t>10 Students</a:t>
            </a:r>
          </a:p>
          <a:p>
            <a:pPr lvl="1"/>
            <a:r>
              <a:rPr lang="en-US" dirty="0"/>
              <a:t>Smaller Projects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1FDA689C-B404-400C-B508-3808B0B46A8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63360" y="1022986"/>
            <a:ext cx="5486399" cy="41147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93700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A9FBD6-D1CD-4559-94D9-0834B5284F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Academies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741149-2215-465F-B98D-F9C271A996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Centerville</a:t>
            </a:r>
          </a:p>
          <a:p>
            <a:pPr lvl="1"/>
            <a:r>
              <a:rPr lang="en-US" dirty="0"/>
              <a:t>10 Students</a:t>
            </a:r>
          </a:p>
          <a:p>
            <a:pPr lvl="1"/>
            <a:r>
              <a:rPr lang="en-US" dirty="0"/>
              <a:t>Integration with Traditional Program</a:t>
            </a:r>
          </a:p>
          <a:p>
            <a:pPr marL="457200" lvl="1" indent="0">
              <a:buNone/>
            </a:pPr>
            <a:r>
              <a:rPr lang="en-US" dirty="0"/>
              <a:t>    for New Home Construction</a:t>
            </a:r>
          </a:p>
          <a:p>
            <a:pPr lvl="1"/>
            <a:endParaRPr lang="en-US" dirty="0"/>
          </a:p>
          <a:p>
            <a:r>
              <a:rPr lang="en-US" dirty="0"/>
              <a:t>Chariton</a:t>
            </a:r>
          </a:p>
          <a:p>
            <a:pPr lvl="1"/>
            <a:r>
              <a:rPr lang="en-US" dirty="0"/>
              <a:t>8 Students</a:t>
            </a:r>
          </a:p>
          <a:p>
            <a:pPr lvl="1"/>
            <a:r>
              <a:rPr lang="en-US" dirty="0"/>
              <a:t>Remodel projects transitioning</a:t>
            </a:r>
          </a:p>
          <a:p>
            <a:pPr marL="457200" lvl="1" indent="0">
              <a:buNone/>
            </a:pPr>
            <a:r>
              <a:rPr lang="en-US" dirty="0"/>
              <a:t>    into New Home Construction</a:t>
            </a:r>
          </a:p>
          <a:p>
            <a:pPr lvl="1"/>
            <a:endParaRPr lang="en-US" dirty="0"/>
          </a:p>
          <a:p>
            <a:r>
              <a:rPr lang="en-US" dirty="0"/>
              <a:t>Ottumwa</a:t>
            </a:r>
          </a:p>
          <a:p>
            <a:pPr lvl="1"/>
            <a:r>
              <a:rPr lang="en-US" dirty="0"/>
              <a:t>18 Students</a:t>
            </a:r>
          </a:p>
          <a:p>
            <a:pPr lvl="1"/>
            <a:r>
              <a:rPr lang="en-US" dirty="0"/>
              <a:t>New Home Construction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C9EDF85A-573F-4941-825D-F21322DA421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6054115" y="1017349"/>
            <a:ext cx="6431072" cy="48233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93783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839597-E9B1-4B5E-BABB-FDDD70CD7F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Construction Trades – 1 YR Diploma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089C8E-443C-4A10-A60D-4075E1B914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9 Traditional students this past year</a:t>
            </a:r>
          </a:p>
          <a:p>
            <a:r>
              <a:rPr lang="en-US" dirty="0"/>
              <a:t>Most Students go this route so they can start work quickly</a:t>
            </a:r>
          </a:p>
          <a:p>
            <a:r>
              <a:rPr lang="en-US" dirty="0"/>
              <a:t>Our goal with our 1 </a:t>
            </a:r>
            <a:r>
              <a:rPr lang="en-US" dirty="0" err="1"/>
              <a:t>yr</a:t>
            </a:r>
            <a:r>
              <a:rPr lang="en-US" dirty="0"/>
              <a:t> diploma is to give a general knowledge of all aspects of residential construction</a:t>
            </a:r>
          </a:p>
          <a:p>
            <a:r>
              <a:rPr lang="en-US" dirty="0"/>
              <a:t>Students working for:  </a:t>
            </a:r>
          </a:p>
          <a:p>
            <a:pPr lvl="1"/>
            <a:r>
              <a:rPr lang="en-US" dirty="0" err="1"/>
              <a:t>McAninch</a:t>
            </a:r>
            <a:r>
              <a:rPr lang="en-US" dirty="0"/>
              <a:t> Corp.</a:t>
            </a:r>
          </a:p>
          <a:p>
            <a:pPr lvl="1"/>
            <a:r>
              <a:rPr lang="en-US" dirty="0"/>
              <a:t>Wolf Construction</a:t>
            </a:r>
          </a:p>
          <a:p>
            <a:pPr lvl="1"/>
            <a:r>
              <a:rPr lang="en-US" dirty="0"/>
              <a:t>Graham Construction</a:t>
            </a:r>
          </a:p>
          <a:p>
            <a:pPr lvl="1"/>
            <a:r>
              <a:rPr lang="en-US" dirty="0"/>
              <a:t>IBEW Local 347</a:t>
            </a:r>
          </a:p>
          <a:p>
            <a:pPr lvl="1"/>
            <a:r>
              <a:rPr lang="en-US" dirty="0"/>
              <a:t>Self employed</a:t>
            </a:r>
          </a:p>
          <a:p>
            <a:pPr lvl="1"/>
            <a:r>
              <a:rPr lang="en-US" dirty="0"/>
              <a:t>Lockridge Lumber</a:t>
            </a:r>
          </a:p>
          <a:p>
            <a:pPr lvl="1"/>
            <a:r>
              <a:rPr lang="en-US" dirty="0"/>
              <a:t>Ervin Masonry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4DEB7BA7-9102-4E3F-9390-B8AB2BED6A3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12000" y="3759835"/>
            <a:ext cx="4724400" cy="26822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23320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CF0422-B578-4FAA-A263-826835B892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Construction Tech – 2 YR AAS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3D69C7-B356-472F-87AB-64EBB5FB130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9 Students this past year</a:t>
            </a:r>
          </a:p>
          <a:p>
            <a:r>
              <a:rPr lang="en-US" dirty="0"/>
              <a:t>Dive deeper with courses like print reading, residential wiring, plumbing, and introduction to building science</a:t>
            </a:r>
          </a:p>
          <a:p>
            <a:r>
              <a:rPr lang="en-US" dirty="0"/>
              <a:t>The past 2 years we have students moving to/starting at:</a:t>
            </a:r>
          </a:p>
          <a:p>
            <a:pPr lvl="1"/>
            <a:r>
              <a:rPr lang="en-US" dirty="0"/>
              <a:t>University of Northern Iowa</a:t>
            </a:r>
          </a:p>
          <a:p>
            <a:pPr lvl="1"/>
            <a:r>
              <a:rPr lang="en-US" dirty="0"/>
              <a:t>Rathbun Rural Water</a:t>
            </a:r>
          </a:p>
          <a:p>
            <a:pPr lvl="1"/>
            <a:r>
              <a:rPr lang="en-US" dirty="0"/>
              <a:t>Christner Contracting Inc.</a:t>
            </a:r>
          </a:p>
          <a:p>
            <a:pPr lvl="1"/>
            <a:r>
              <a:rPr lang="en-US" dirty="0"/>
              <a:t>Alliant Energy</a:t>
            </a:r>
          </a:p>
          <a:p>
            <a:pPr lvl="1"/>
            <a:r>
              <a:rPr lang="en-US" dirty="0"/>
              <a:t>J &amp; S Remodeling</a:t>
            </a:r>
          </a:p>
          <a:p>
            <a:pPr lvl="1"/>
            <a:r>
              <a:rPr lang="en-US" dirty="0"/>
              <a:t>Evers Construction</a:t>
            </a:r>
          </a:p>
          <a:p>
            <a:pPr lvl="1"/>
            <a:r>
              <a:rPr lang="en-US" dirty="0"/>
              <a:t>Danley Construction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25998CC6-4212-4591-B0F9-5820EF8E2C6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31760" y="3515792"/>
            <a:ext cx="4460240" cy="33422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392564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127324-55EB-4BD0-82A9-2E27655938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Next Steps,…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E52026-4EE4-4BD9-9818-5040BD169A5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Continue to grow the programs by:</a:t>
            </a:r>
          </a:p>
          <a:p>
            <a:pPr lvl="1"/>
            <a:r>
              <a:rPr lang="en-US" dirty="0"/>
              <a:t> Improving our processes</a:t>
            </a:r>
          </a:p>
          <a:p>
            <a:pPr lvl="1"/>
            <a:r>
              <a:rPr lang="en-US" dirty="0"/>
              <a:t>Staying relevant with industry technology</a:t>
            </a:r>
          </a:p>
          <a:p>
            <a:pPr lvl="1"/>
            <a:r>
              <a:rPr lang="en-US" dirty="0"/>
              <a:t>Strengthen relationships with area contractors</a:t>
            </a:r>
          </a:p>
          <a:p>
            <a:pPr lvl="1"/>
            <a:r>
              <a:rPr lang="en-US" dirty="0"/>
              <a:t>Construct 5 house this </a:t>
            </a:r>
            <a:r>
              <a:rPr lang="en-US"/>
              <a:t>coming school year!!</a:t>
            </a:r>
            <a:endParaRPr lang="en-US" dirty="0"/>
          </a:p>
          <a:p>
            <a:r>
              <a:rPr lang="en-US" dirty="0"/>
              <a:t>Continue to produce great well-rounded Students</a:t>
            </a:r>
          </a:p>
          <a:p>
            <a:pPr marL="0" indent="0">
              <a:buNone/>
            </a:pPr>
            <a:r>
              <a:rPr lang="en-US" dirty="0"/>
              <a:t>   to fill industry needs.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19DE17F-7B39-4723-99EE-8EC16165CB9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63280" y="1085161"/>
            <a:ext cx="3648710" cy="48649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3116720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7FD7922C-31D4-42CE-9C8A-2892B8BD56E4" descr="IMG_3111.jpg">
            <a:extLst>
              <a:ext uri="{FF2B5EF4-FFF2-40B4-BE49-F238E27FC236}">
                <a16:creationId xmlns:a16="http://schemas.microsoft.com/office/drawing/2014/main" id="{A6D6D2CF-B7CD-48F5-AA40-9481B518625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91920" y="705164"/>
            <a:ext cx="9154160" cy="54940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B8D6CD07-502C-4BF8-B840-E8FDD4CB8CD5}"/>
              </a:ext>
            </a:extLst>
          </p:cNvPr>
          <p:cNvSpPr txBox="1"/>
          <p:nvPr/>
        </p:nvSpPr>
        <p:spPr>
          <a:xfrm>
            <a:off x="6512560" y="4561840"/>
            <a:ext cx="420624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>
                <a:solidFill>
                  <a:schemeClr val="accent2">
                    <a:lumMod val="75000"/>
                  </a:schemeClr>
                </a:solidFill>
              </a:rPr>
              <a:t>Any Questions?</a:t>
            </a:r>
          </a:p>
        </p:txBody>
      </p:sp>
    </p:spTree>
    <p:extLst>
      <p:ext uri="{BB962C8B-B14F-4D97-AF65-F5344CB8AC3E}">
        <p14:creationId xmlns:p14="http://schemas.microsoft.com/office/powerpoint/2010/main" val="41163328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259</TotalTime>
  <Words>292</Words>
  <Application>Microsoft Office PowerPoint</Application>
  <PresentationFormat>Widescreen</PresentationFormat>
  <Paragraphs>75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 Theme</vt:lpstr>
      <vt:lpstr>PowerPoint Presentation</vt:lpstr>
      <vt:lpstr>What programs/paths do we have to offer:</vt:lpstr>
      <vt:lpstr>       Construction Tech has really grown!</vt:lpstr>
      <vt:lpstr>Concurrent Programs</vt:lpstr>
      <vt:lpstr>Academies</vt:lpstr>
      <vt:lpstr>Construction Trades – 1 YR Diploma</vt:lpstr>
      <vt:lpstr>Construction Tech – 2 YR AAS</vt:lpstr>
      <vt:lpstr>Next Steps,…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Jon Dorman</dc:creator>
  <cp:lastModifiedBy>Jon Dorman</cp:lastModifiedBy>
  <cp:revision>25</cp:revision>
  <dcterms:created xsi:type="dcterms:W3CDTF">2022-07-04T23:19:05Z</dcterms:created>
  <dcterms:modified xsi:type="dcterms:W3CDTF">2022-07-06T21:22:29Z</dcterms:modified>
</cp:coreProperties>
</file>