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1" r:id="rId10"/>
    <p:sldId id="262" r:id="rId11"/>
    <p:sldId id="268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59421" y="2879834"/>
            <a:ext cx="6232634" cy="25584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25329" y="3727653"/>
            <a:ext cx="5942857" cy="1504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31277" y="3521826"/>
            <a:ext cx="5898844" cy="16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36888" y="3804744"/>
            <a:ext cx="5697537" cy="7672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 baseline="0">
                <a:solidFill>
                  <a:srgbClr val="8224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36888" y="4656244"/>
            <a:ext cx="5697537" cy="4517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80968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>
                <a:solidFill>
                  <a:srgbClr val="8224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rgbClr val="7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Life. Changing.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Life. Changing.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>
                <a:solidFill>
                  <a:srgbClr val="8224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rgbClr val="7E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9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5436-BE9B-4521-8006-E75AEF3A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E59F97-B66A-4829-9396-A301A5D3E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67137-BF42-456F-9FD0-89B271A51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C8EFE-2CA1-447C-A71C-89B97BD1C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8BF6-1684-49B9-B598-7E04AD27A982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C394E-3B80-43DD-B027-1F5D2E54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977BA-E003-4C49-8184-10375E57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DE9B-394A-48D1-B470-9961F913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1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8BF6-1684-49B9-B598-7E04AD27A982}" type="datetimeFigureOut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DE9B-394A-48D1-B470-9961F9139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4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543515-BD49-4DEF-8937-62A4846B6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2635" y="3804744"/>
            <a:ext cx="4501790" cy="767255"/>
          </a:xfrm>
        </p:spPr>
        <p:txBody>
          <a:bodyPr/>
          <a:lstStyle/>
          <a:p>
            <a:r>
              <a:rPr lang="en-US" dirty="0"/>
              <a:t>Auto Technology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AC75E-78B7-4A7A-AFA6-7A69A620A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2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E5884-5011-4563-9B2D-4C87B1A7D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2 </a:t>
            </a:r>
            <a:r>
              <a:rPr lang="en-US" sz="2800" dirty="0"/>
              <a:t>(old Industrial Maintenance room)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68F82F-A49B-4AC3-9C63-CC77001C2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28219"/>
            <a:ext cx="3871747" cy="2801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2C0927-B7EA-45DC-87DB-3344972DC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605" y="2028219"/>
            <a:ext cx="3733475" cy="28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6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268B-4DE0-40F5-9BD2-382DDB909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Partnerships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818C7C-71B4-4D7E-AD39-ECC445671A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90688"/>
            <a:ext cx="2057400" cy="2219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39FEAC-DAF3-4A2B-9494-2636FB980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745" y="1530941"/>
            <a:ext cx="2379072" cy="2379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E5956C-DDC2-47FF-BD08-4B7994F3C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263253"/>
            <a:ext cx="3362325" cy="1362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F61BA-2FC8-4113-9822-E2C09B144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117" y="1690688"/>
            <a:ext cx="2857500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787A5B-B175-43FE-ABB0-162B425F6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670" y="3423852"/>
            <a:ext cx="3659301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47329E-D399-4CBC-AE98-42EA073401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4067" y="4839517"/>
            <a:ext cx="3086100" cy="1485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F96C06-3EF0-48F9-BB17-580ED6A3C649}"/>
              </a:ext>
            </a:extLst>
          </p:cNvPr>
          <p:cNvSpPr txBox="1"/>
          <p:nvPr/>
        </p:nvSpPr>
        <p:spPr>
          <a:xfrm>
            <a:off x="6384743" y="5786846"/>
            <a:ext cx="225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Coming later this year.</a:t>
            </a:r>
          </a:p>
        </p:txBody>
      </p:sp>
    </p:spTree>
    <p:extLst>
      <p:ext uri="{BB962C8B-B14F-4D97-AF65-F5344CB8AC3E}">
        <p14:creationId xmlns:p14="http://schemas.microsoft.com/office/powerpoint/2010/main" val="150979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A630-436D-4063-A65B-50640034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7EC95-7995-4962-B45F-381D7759C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69781"/>
          </a:xfrm>
        </p:spPr>
        <p:txBody>
          <a:bodyPr/>
          <a:lstStyle/>
          <a:p>
            <a:r>
              <a:rPr lang="en-US" dirty="0"/>
              <a:t>Attached classrooms have saved over 1.5 hours per day of travel time between spaces.</a:t>
            </a:r>
          </a:p>
          <a:p>
            <a:r>
              <a:rPr lang="en-US" dirty="0"/>
              <a:t>Electude online means the students can prep at home and come to class ready to work.</a:t>
            </a:r>
          </a:p>
          <a:p>
            <a:r>
              <a:rPr lang="en-US" dirty="0"/>
              <a:t>New equipment and new training spaces have allowed us to set up over 3 times the amount of workstations as previously possible.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0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52D9-D877-422F-9934-1B3A2979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Auto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1A1A-1217-485F-AC70-9F08E86F0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642,000 Technicians needed between 2020-2024. (TechForce Foundation)</a:t>
            </a:r>
          </a:p>
          <a:p>
            <a:r>
              <a:rPr lang="en-US" dirty="0"/>
              <a:t>Advanced Autonomous cars will not be able to fix themselves. They will also require more maintenance by skilled technicians.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D5A35-8E5A-4E6E-A143-378066292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29" y="4133714"/>
            <a:ext cx="3164614" cy="21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8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3F3B-56E9-4238-92A1-411B340E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966"/>
            <a:ext cx="7886700" cy="5495108"/>
          </a:xfrm>
        </p:spPr>
        <p:txBody>
          <a:bodyPr>
            <a:normAutofit fontScale="90000"/>
          </a:bodyPr>
          <a:lstStyle/>
          <a:p>
            <a:r>
              <a:rPr lang="en-US" dirty="0"/>
              <a:t>We have helped over 1000 students get to class over the last two years.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We have helped over 600 Faculty and Staff get to work in the same two years.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4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E262-A4A8-4349-A626-752B93B9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EE8D94-46B8-45AA-8069-A46906C09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834" y="1584257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8732-6F65-4EFA-8C54-247ECC3A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Update Overview</a:t>
            </a:r>
            <a:br>
              <a:rPr lang="en-US" dirty="0"/>
            </a:br>
            <a:r>
              <a:rPr lang="en-US" sz="2400" dirty="0"/>
              <a:t>(Student Learning Outcomes)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532B-2AD9-4EF6-874D-988181D7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Enrollment 59 </a:t>
            </a:r>
          </a:p>
          <a:p>
            <a:r>
              <a:rPr lang="en-US" dirty="0"/>
              <a:t>Moved to online interactive curriculum</a:t>
            </a:r>
          </a:p>
          <a:p>
            <a:r>
              <a:rPr lang="en-US" dirty="0"/>
              <a:t>New paint and new equipment</a:t>
            </a:r>
          </a:p>
          <a:p>
            <a:r>
              <a:rPr lang="en-US" dirty="0"/>
              <a:t>New Classrooms</a:t>
            </a:r>
          </a:p>
          <a:p>
            <a:r>
              <a:rPr lang="en-US" dirty="0"/>
              <a:t>New Partnerships</a:t>
            </a:r>
          </a:p>
          <a:p>
            <a:r>
              <a:rPr lang="en-US" dirty="0"/>
              <a:t>Course and Lab improvements have raised student learning almost 40%</a:t>
            </a:r>
          </a:p>
          <a:p>
            <a:r>
              <a:rPr lang="en-US" dirty="0"/>
              <a:t>The Future of Auto Technology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7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1A5F-6BD9-416D-B982-D2C4EC8F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Electude Online</a:t>
            </a:r>
          </a:p>
        </p:txBody>
      </p:sp>
      <p:pic>
        <p:nvPicPr>
          <p:cNvPr id="4" name="Picture Placeholder 5" descr="Electude Simulator - Accelerator pedal sensor defective, potentiometer offset error">
            <a:extLst>
              <a:ext uri="{FF2B5EF4-FFF2-40B4-BE49-F238E27FC236}">
                <a16:creationId xmlns:a16="http://schemas.microsoft.com/office/drawing/2014/main" id="{83B2D968-9B14-484B-AC62-55112A9A1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1497813"/>
            <a:ext cx="7886700" cy="35613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A29B86-8890-498C-9D20-60DB48AA4581}"/>
              </a:ext>
            </a:extLst>
          </p:cNvPr>
          <p:cNvSpPr txBox="1"/>
          <p:nvPr/>
        </p:nvSpPr>
        <p:spPr>
          <a:xfrm>
            <a:off x="705394" y="5181600"/>
            <a:ext cx="7809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Electude Simulator - Accelerator pedal sensor defective, potentiometer offset error</a:t>
            </a:r>
          </a:p>
        </p:txBody>
      </p:sp>
    </p:spTree>
    <p:extLst>
      <p:ext uri="{BB962C8B-B14F-4D97-AF65-F5344CB8AC3E}">
        <p14:creationId xmlns:p14="http://schemas.microsoft.com/office/powerpoint/2010/main" val="37291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C5B81B-22A6-424A-B13D-8B78A99705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6029" y="1509696"/>
            <a:ext cx="5993674" cy="42231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A05201-45E0-401D-A2C1-7DD2D456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Paint in our main lab</a:t>
            </a:r>
          </a:p>
        </p:txBody>
      </p:sp>
    </p:spTree>
    <p:extLst>
      <p:ext uri="{BB962C8B-B14F-4D97-AF65-F5344CB8AC3E}">
        <p14:creationId xmlns:p14="http://schemas.microsoft.com/office/powerpoint/2010/main" val="674336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4D84-C02C-40A2-B040-9D66BDAF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2BE70C-DF31-4307-A2FB-BB75621F3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234" y="574766"/>
            <a:ext cx="7193279" cy="50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2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2A8D-2A68-453C-B5AD-257AA84D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Desk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25D204-E7A7-4827-A8E8-92E7F2F64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15" y="1825625"/>
            <a:ext cx="579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DB12-172A-4D7B-896A-4663303E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equipment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261D9F-620A-466B-95A3-1C071584B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15" y="1477282"/>
            <a:ext cx="579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7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1CCC46-07DA-4F1D-832F-1565B3CC05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116491"/>
            <a:ext cx="3886200" cy="291616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53B035-AC82-4436-8273-0D8E73EA8E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94613" y="2116491"/>
            <a:ext cx="3886200" cy="291616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C75F21B-5A2F-45EF-99F2-8C9FC6FF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Lab  </a:t>
            </a:r>
            <a:r>
              <a:rPr lang="en-US" sz="2800" dirty="0"/>
              <a:t>(old Diesel lab)</a:t>
            </a:r>
          </a:p>
        </p:txBody>
      </p:sp>
    </p:spTree>
    <p:extLst>
      <p:ext uri="{BB962C8B-B14F-4D97-AF65-F5344CB8AC3E}">
        <p14:creationId xmlns:p14="http://schemas.microsoft.com/office/powerpoint/2010/main" val="360122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3A8E-BADD-4DC7-AABF-196537C4D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7" y="365125"/>
            <a:ext cx="8647612" cy="1325563"/>
          </a:xfrm>
        </p:spPr>
        <p:txBody>
          <a:bodyPr/>
          <a:lstStyle/>
          <a:p>
            <a:r>
              <a:rPr lang="en-US" dirty="0"/>
              <a:t>Classroom 1 </a:t>
            </a:r>
            <a:r>
              <a:rPr lang="en-US" sz="2800" dirty="0"/>
              <a:t>(old Diesel engine room)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46A0C2-F75C-456A-BCA9-B12FB1B7B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15" y="1690688"/>
            <a:ext cx="57987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9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ianhills_template [Read-Only]" id="{7CD28A85-EB56-4179-9FC0-9AEDB3496883}" vid="{894EE5BC-DB69-4D27-8DBE-23CBE3C6C0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indianhills_template</Template>
  <TotalTime>142</TotalTime>
  <Words>202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Tahoma</vt:lpstr>
      <vt:lpstr>Office Theme</vt:lpstr>
      <vt:lpstr>PowerPoint Presentation</vt:lpstr>
      <vt:lpstr>Program Update Overview (Student Learning Outcomes)</vt:lpstr>
      <vt:lpstr>Electude Online</vt:lpstr>
      <vt:lpstr>New Paint in our main lab</vt:lpstr>
      <vt:lpstr>PowerPoint Presentation</vt:lpstr>
      <vt:lpstr>Customer Service Desk</vt:lpstr>
      <vt:lpstr>Capital equipment</vt:lpstr>
      <vt:lpstr>Training Lab  (old Diesel lab)</vt:lpstr>
      <vt:lpstr>Classroom 1 (old Diesel engine room)</vt:lpstr>
      <vt:lpstr>Classroom 2 (old Industrial Maintenance room)</vt:lpstr>
      <vt:lpstr>New Partnerships</vt:lpstr>
      <vt:lpstr>Learning Improvements</vt:lpstr>
      <vt:lpstr>The Future of Auto Technology</vt:lpstr>
      <vt:lpstr>We have helped over 1000 students get to class over the last two years.  We have helped over 600 Faculty and Staff get to work in the same two years.   </vt:lpstr>
      <vt:lpstr>Thank you!</vt:lpstr>
    </vt:vector>
  </TitlesOfParts>
  <Company>Indian Hills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Summers</dc:creator>
  <cp:lastModifiedBy>Shelle Harvey</cp:lastModifiedBy>
  <cp:revision>11</cp:revision>
  <dcterms:created xsi:type="dcterms:W3CDTF">2021-01-05T16:30:13Z</dcterms:created>
  <dcterms:modified xsi:type="dcterms:W3CDTF">2021-01-06T20:36:12Z</dcterms:modified>
</cp:coreProperties>
</file>