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3" r:id="rId5"/>
    <p:sldId id="261" r:id="rId6"/>
    <p:sldId id="266" r:id="rId7"/>
    <p:sldId id="262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24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>
        <p:scale>
          <a:sx n="130" d="100"/>
          <a:sy n="130" d="100"/>
        </p:scale>
        <p:origin x="96" y="-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A1F4CD-0708-4339-A47D-25F76AEDB4DB}" type="doc">
      <dgm:prSet loTypeId="urn:microsoft.com/office/officeart/2005/8/layout/orgChart1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EA33616-6C58-403A-899C-3B7D55F71B27}">
      <dgm:prSet phldrT="[Text]"/>
      <dgm:spPr>
        <a:xfrm>
          <a:off x="3474148" y="15711"/>
          <a:ext cx="973191" cy="738827"/>
        </a:xfrm>
        <a:prstGeom prst="rect">
          <a:avLst/>
        </a:prstGeom>
        <a:solidFill>
          <a:srgbClr val="002060"/>
        </a:solidFill>
        <a:ln>
          <a:noFill/>
        </a:ln>
        <a:effectLst/>
      </dgm:spPr>
      <dgm:t>
        <a:bodyPr/>
        <a:lstStyle/>
        <a:p>
          <a:pPr algn="ctr">
            <a:buNone/>
          </a:pPr>
          <a:r>
            <a:rPr lang="en-U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Vice President </a:t>
          </a:r>
        </a:p>
        <a:p>
          <a:pPr algn="ctr">
            <a:buNone/>
          </a:pPr>
          <a:r>
            <a:rPr lang="en-U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Business Solutions</a:t>
          </a:r>
        </a:p>
      </dgm:t>
    </dgm:pt>
    <dgm:pt modelId="{D5F52E3B-7BE2-4E80-90FF-8306A17CFF8A}" type="parTrans" cxnId="{B5368AB3-6A09-4986-8A56-83DA555636EB}">
      <dgm:prSet/>
      <dgm:spPr/>
      <dgm:t>
        <a:bodyPr/>
        <a:lstStyle/>
        <a:p>
          <a:pPr algn="ctr"/>
          <a:endParaRPr lang="en-US"/>
        </a:p>
      </dgm:t>
    </dgm:pt>
    <dgm:pt modelId="{163CC27F-84E5-444B-8EA9-ABC32484E352}" type="sibTrans" cxnId="{B5368AB3-6A09-4986-8A56-83DA555636EB}">
      <dgm:prSet/>
      <dgm:spPr/>
      <dgm:t>
        <a:bodyPr/>
        <a:lstStyle/>
        <a:p>
          <a:pPr algn="ctr"/>
          <a:endParaRPr lang="en-US"/>
        </a:p>
      </dgm:t>
    </dgm:pt>
    <dgm:pt modelId="{F6A84389-7479-4671-AFAB-22C86A1013C3}">
      <dgm:prSet phldrT="[Text]"/>
      <dgm:spPr>
        <a:xfrm>
          <a:off x="3929" y="1416959"/>
          <a:ext cx="720845" cy="360422"/>
        </a:xfrm>
        <a:prstGeom prst="rect">
          <a:avLst/>
        </a:prstGeom>
        <a:gradFill rotWithShape="0">
          <a:gsLst>
            <a:gs pos="0">
              <a:srgbClr val="4472C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rgbClr>
            </a:gs>
            <a:gs pos="50000">
              <a:srgbClr val="4472C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rgbClr>
            </a:gs>
            <a:gs pos="100000">
              <a:srgbClr val="4472C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/>
      </dgm:spPr>
      <dgm:t>
        <a:bodyPr/>
        <a:lstStyle/>
        <a:p>
          <a:pPr algn="ctr">
            <a:buNone/>
          </a:pPr>
          <a:r>
            <a:rPr lang="en-U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REC/SBDC</a:t>
          </a:r>
        </a:p>
      </dgm:t>
    </dgm:pt>
    <dgm:pt modelId="{5E5B7B96-2CDB-4DBE-BD1E-B6804DEF3F33}" type="parTrans" cxnId="{121FD0C0-474E-4E7F-9072-7C99AEF77048}">
      <dgm:prSet/>
      <dgm:spPr>
        <a:xfrm>
          <a:off x="364351" y="754538"/>
          <a:ext cx="3596392" cy="662421"/>
        </a:xfrm>
        <a:custGeom>
          <a:avLst/>
          <a:gdLst/>
          <a:ahLst/>
          <a:cxnLst/>
          <a:rect l="0" t="0" r="0" b="0"/>
          <a:pathLst>
            <a:path>
              <a:moveTo>
                <a:pt x="3596392" y="0"/>
              </a:moveTo>
              <a:lnTo>
                <a:pt x="3596392" y="586732"/>
              </a:lnTo>
              <a:lnTo>
                <a:pt x="0" y="586732"/>
              </a:lnTo>
              <a:lnTo>
                <a:pt x="0" y="662421"/>
              </a:lnTo>
            </a:path>
          </a:pathLst>
        </a:custGeom>
        <a:noFill/>
        <a:ln w="6350" cap="flat" cmpd="sng" algn="ctr">
          <a:solidFill>
            <a:srgbClr val="4472C4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 algn="ctr"/>
          <a:endParaRPr lang="en-US"/>
        </a:p>
      </dgm:t>
    </dgm:pt>
    <dgm:pt modelId="{C6A80A7F-77F7-4D7F-A182-4E9EE385A904}" type="sibTrans" cxnId="{121FD0C0-474E-4E7F-9072-7C99AEF77048}">
      <dgm:prSet/>
      <dgm:spPr/>
      <dgm:t>
        <a:bodyPr/>
        <a:lstStyle/>
        <a:p>
          <a:pPr algn="ctr"/>
          <a:endParaRPr lang="en-US"/>
        </a:p>
      </dgm:t>
    </dgm:pt>
    <dgm:pt modelId="{677867AE-D383-4741-A19C-212DA7B39248}">
      <dgm:prSet/>
      <dgm:spPr>
        <a:xfrm>
          <a:off x="876152" y="1416959"/>
          <a:ext cx="720845" cy="360422"/>
        </a:xfrm>
        <a:prstGeom prst="rect">
          <a:avLst/>
        </a:prstGeom>
        <a:solidFill>
          <a:srgbClr val="7030A0"/>
        </a:solidFill>
        <a:ln>
          <a:noFill/>
        </a:ln>
        <a:effectLst/>
      </dgm:spPr>
      <dgm:t>
        <a:bodyPr/>
        <a:lstStyle/>
        <a:p>
          <a:pPr algn="ctr">
            <a:buNone/>
          </a:pPr>
          <a:r>
            <a:rPr lang="en-U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Iowa Works</a:t>
          </a:r>
        </a:p>
      </dgm:t>
    </dgm:pt>
    <dgm:pt modelId="{8BE15F60-AC23-42C2-B1B2-C05367E5646B}" type="parTrans" cxnId="{6F0377BB-8D43-4C90-846E-99D061915CE7}">
      <dgm:prSet/>
      <dgm:spPr>
        <a:xfrm>
          <a:off x="1236575" y="754538"/>
          <a:ext cx="2724168" cy="662421"/>
        </a:xfrm>
        <a:custGeom>
          <a:avLst/>
          <a:gdLst/>
          <a:ahLst/>
          <a:cxnLst/>
          <a:rect l="0" t="0" r="0" b="0"/>
          <a:pathLst>
            <a:path>
              <a:moveTo>
                <a:pt x="2724168" y="0"/>
              </a:moveTo>
              <a:lnTo>
                <a:pt x="2724168" y="586732"/>
              </a:lnTo>
              <a:lnTo>
                <a:pt x="0" y="586732"/>
              </a:lnTo>
              <a:lnTo>
                <a:pt x="0" y="662421"/>
              </a:lnTo>
            </a:path>
          </a:pathLst>
        </a:custGeom>
        <a:noFill/>
        <a:ln w="6350" cap="flat" cmpd="sng" algn="ctr">
          <a:solidFill>
            <a:srgbClr val="4472C4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 algn="ctr"/>
          <a:endParaRPr lang="en-US"/>
        </a:p>
      </dgm:t>
    </dgm:pt>
    <dgm:pt modelId="{BE18F588-8385-45F5-A5A3-006B4ED2851B}" type="sibTrans" cxnId="{6F0377BB-8D43-4C90-846E-99D061915CE7}">
      <dgm:prSet/>
      <dgm:spPr/>
      <dgm:t>
        <a:bodyPr/>
        <a:lstStyle/>
        <a:p>
          <a:pPr algn="ctr"/>
          <a:endParaRPr lang="en-US"/>
        </a:p>
      </dgm:t>
    </dgm:pt>
    <dgm:pt modelId="{FF099EF7-321E-45BF-AED6-CB0900C8341A}">
      <dgm:prSet phldrT="[Text]"/>
      <dgm:spPr>
        <a:xfrm>
          <a:off x="1748375" y="1416959"/>
          <a:ext cx="720845" cy="360422"/>
        </a:xfrm>
        <a:prstGeom prst="rect">
          <a:avLst/>
        </a:prstGeom>
        <a:solidFill>
          <a:srgbClr val="ED7D31">
            <a:lumMod val="75000"/>
          </a:srgbClr>
        </a:solidFill>
        <a:ln>
          <a:noFill/>
        </a:ln>
        <a:effectLst/>
      </dgm:spPr>
      <dgm:t>
        <a:bodyPr/>
        <a:lstStyle/>
        <a:p>
          <a:pPr algn="ctr">
            <a:buNone/>
          </a:pPr>
          <a:r>
            <a:rPr lang="en-U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GAP &amp; PACE</a:t>
          </a:r>
        </a:p>
      </dgm:t>
    </dgm:pt>
    <dgm:pt modelId="{77A2F5FD-58D1-4D68-BCF2-D7F56AB792AB}" type="parTrans" cxnId="{98272939-6EB7-44C7-AD4D-4C03F6589210}">
      <dgm:prSet/>
      <dgm:spPr>
        <a:xfrm>
          <a:off x="2108798" y="754538"/>
          <a:ext cx="1851945" cy="662421"/>
        </a:xfrm>
        <a:custGeom>
          <a:avLst/>
          <a:gdLst/>
          <a:ahLst/>
          <a:cxnLst/>
          <a:rect l="0" t="0" r="0" b="0"/>
          <a:pathLst>
            <a:path>
              <a:moveTo>
                <a:pt x="1851945" y="0"/>
              </a:moveTo>
              <a:lnTo>
                <a:pt x="1851945" y="586732"/>
              </a:lnTo>
              <a:lnTo>
                <a:pt x="0" y="586732"/>
              </a:lnTo>
              <a:lnTo>
                <a:pt x="0" y="662421"/>
              </a:lnTo>
            </a:path>
          </a:pathLst>
        </a:custGeom>
        <a:noFill/>
        <a:ln w="6350" cap="flat" cmpd="sng" algn="ctr">
          <a:solidFill>
            <a:srgbClr val="4472C4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 algn="ctr"/>
          <a:endParaRPr lang="en-US"/>
        </a:p>
      </dgm:t>
    </dgm:pt>
    <dgm:pt modelId="{46290DE6-CD0C-4A93-A40F-C405E9AA9A19}" type="sibTrans" cxnId="{98272939-6EB7-44C7-AD4D-4C03F6589210}">
      <dgm:prSet/>
      <dgm:spPr/>
      <dgm:t>
        <a:bodyPr/>
        <a:lstStyle/>
        <a:p>
          <a:pPr algn="ctr"/>
          <a:endParaRPr lang="en-US"/>
        </a:p>
      </dgm:t>
    </dgm:pt>
    <dgm:pt modelId="{396A7383-D9B4-4304-8B32-78C675C30257}">
      <dgm:prSet/>
      <dgm:spPr>
        <a:xfrm>
          <a:off x="1928586" y="1928759"/>
          <a:ext cx="720845" cy="360422"/>
        </a:xfrm>
        <a:prstGeom prst="rect">
          <a:avLst/>
        </a:prstGeom>
        <a:solidFill>
          <a:srgbClr val="ED7D31">
            <a:lumMod val="75000"/>
          </a:srgbClr>
        </a:solidFill>
        <a:ln>
          <a:noFill/>
        </a:ln>
        <a:effectLst/>
      </dgm:spPr>
      <dgm:t>
        <a:bodyPr/>
        <a:lstStyle/>
        <a:p>
          <a:pPr algn="ctr">
            <a:buNone/>
          </a:pPr>
          <a:r>
            <a:rPr lang="en-U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Pathway Navigators x 2</a:t>
          </a:r>
        </a:p>
      </dgm:t>
    </dgm:pt>
    <dgm:pt modelId="{63879560-0422-45CB-8864-A8F90043E6DC}" type="parTrans" cxnId="{B7A2A136-31AA-451F-84B0-F9D080E91954}">
      <dgm:prSet/>
      <dgm:spPr>
        <a:xfrm>
          <a:off x="1820459" y="1777382"/>
          <a:ext cx="108126" cy="3315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1588"/>
              </a:lnTo>
              <a:lnTo>
                <a:pt x="108126" y="331588"/>
              </a:lnTo>
            </a:path>
          </a:pathLst>
        </a:custGeom>
        <a:noFill/>
        <a:ln w="635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 algn="ctr"/>
          <a:endParaRPr lang="en-US"/>
        </a:p>
      </dgm:t>
    </dgm:pt>
    <dgm:pt modelId="{036C305C-2D32-4A0F-BFCC-1FD9FF710A6A}" type="sibTrans" cxnId="{B7A2A136-31AA-451F-84B0-F9D080E91954}">
      <dgm:prSet/>
      <dgm:spPr/>
      <dgm:t>
        <a:bodyPr/>
        <a:lstStyle/>
        <a:p>
          <a:pPr algn="ctr"/>
          <a:endParaRPr lang="en-US"/>
        </a:p>
      </dgm:t>
    </dgm:pt>
    <dgm:pt modelId="{BA884887-DAB9-40EF-B210-013F8580F0AC}">
      <dgm:prSet phldrT="[Text]"/>
      <dgm:spPr>
        <a:xfrm>
          <a:off x="5853590" y="1416959"/>
          <a:ext cx="720845" cy="360422"/>
        </a:xfrm>
        <a:prstGeom prst="rect">
          <a:avLst/>
        </a:prstGeom>
        <a:solidFill>
          <a:srgbClr val="70AD47">
            <a:lumMod val="75000"/>
          </a:srgbClr>
        </a:solidFill>
        <a:ln>
          <a:noFill/>
        </a:ln>
        <a:effectLst/>
      </dgm:spPr>
      <dgm:t>
        <a:bodyPr/>
        <a:lstStyle/>
        <a:p>
          <a:pPr algn="ctr">
            <a:buNone/>
          </a:pPr>
          <a:r>
            <a:rPr lang="en-U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Business Liaisons x2</a:t>
          </a:r>
        </a:p>
      </dgm:t>
    </dgm:pt>
    <dgm:pt modelId="{441267FB-F671-4CDA-A935-38DB662BEC19}" type="parTrans" cxnId="{D4353F35-47C6-4322-8ACD-FBF21F2E9B79}">
      <dgm:prSet/>
      <dgm:spPr>
        <a:xfrm>
          <a:off x="3960744" y="754538"/>
          <a:ext cx="2253269" cy="6624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6732"/>
              </a:lnTo>
              <a:lnTo>
                <a:pt x="2253269" y="586732"/>
              </a:lnTo>
              <a:lnTo>
                <a:pt x="2253269" y="662421"/>
              </a:lnTo>
            </a:path>
          </a:pathLst>
        </a:custGeom>
        <a:noFill/>
        <a:ln w="6350" cap="flat" cmpd="sng" algn="ctr">
          <a:solidFill>
            <a:srgbClr val="4472C4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 algn="ctr"/>
          <a:endParaRPr lang="en-US"/>
        </a:p>
      </dgm:t>
    </dgm:pt>
    <dgm:pt modelId="{A0817886-1F54-4253-B827-73561DB71E0E}" type="sibTrans" cxnId="{D4353F35-47C6-4322-8ACD-FBF21F2E9B79}">
      <dgm:prSet/>
      <dgm:spPr/>
      <dgm:t>
        <a:bodyPr/>
        <a:lstStyle/>
        <a:p>
          <a:pPr algn="ctr"/>
          <a:endParaRPr lang="en-US"/>
        </a:p>
      </dgm:t>
    </dgm:pt>
    <dgm:pt modelId="{5A059123-7559-42F8-A429-2DD037A7FC85}">
      <dgm:prSet/>
      <dgm:spPr>
        <a:xfrm>
          <a:off x="1056363" y="1928759"/>
          <a:ext cx="720845" cy="360422"/>
        </a:xfrm>
        <a:prstGeom prst="rect">
          <a:avLst/>
        </a:prstGeom>
        <a:solidFill>
          <a:srgbClr val="7030A0"/>
        </a:solidFill>
        <a:ln>
          <a:noFill/>
        </a:ln>
        <a:effectLst/>
      </dgm:spPr>
      <dgm:t>
        <a:bodyPr/>
        <a:lstStyle/>
        <a:p>
          <a:pPr algn="ctr">
            <a:buNone/>
          </a:pPr>
          <a:r>
            <a:rPr lang="en-U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Ottumwa Career Planners x 2</a:t>
          </a:r>
        </a:p>
      </dgm:t>
    </dgm:pt>
    <dgm:pt modelId="{7CBB8AA7-F18D-423C-8EAB-0B7075F294D5}" type="parTrans" cxnId="{E26AE659-F7C1-4553-812B-E24D5E92E86F}">
      <dgm:prSet/>
      <dgm:spPr>
        <a:xfrm>
          <a:off x="948236" y="1777382"/>
          <a:ext cx="108126" cy="3315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1588"/>
              </a:lnTo>
              <a:lnTo>
                <a:pt x="108126" y="331588"/>
              </a:lnTo>
            </a:path>
          </a:pathLst>
        </a:custGeom>
        <a:noFill/>
        <a:ln w="635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 algn="ctr"/>
          <a:endParaRPr lang="en-US"/>
        </a:p>
      </dgm:t>
    </dgm:pt>
    <dgm:pt modelId="{691E55BB-F63B-40CA-A7AC-84D054BDA90E}" type="sibTrans" cxnId="{E26AE659-F7C1-4553-812B-E24D5E92E86F}">
      <dgm:prSet/>
      <dgm:spPr/>
      <dgm:t>
        <a:bodyPr/>
        <a:lstStyle/>
        <a:p>
          <a:pPr algn="ctr"/>
          <a:endParaRPr lang="en-US"/>
        </a:p>
      </dgm:t>
    </dgm:pt>
    <dgm:pt modelId="{A2087759-868C-47F4-AA53-E4689F134698}">
      <dgm:prSet phldrT="[Text]"/>
      <dgm:spPr>
        <a:xfrm>
          <a:off x="184140" y="1928759"/>
          <a:ext cx="720845" cy="360422"/>
        </a:xfrm>
        <a:prstGeom prst="rect">
          <a:avLst/>
        </a:prstGeom>
        <a:gradFill rotWithShape="0">
          <a:gsLst>
            <a:gs pos="0">
              <a:srgbClr val="4472C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rgbClr>
            </a:gs>
            <a:gs pos="50000">
              <a:srgbClr val="4472C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rgbClr>
            </a:gs>
            <a:gs pos="100000">
              <a:srgbClr val="4472C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/>
      </dgm:spPr>
      <dgm:t>
        <a:bodyPr/>
        <a:lstStyle/>
        <a:p>
          <a:pPr algn="ctr">
            <a:buNone/>
          </a:pPr>
          <a:r>
            <a:rPr lang="en-U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Counselor, SBDC</a:t>
          </a:r>
        </a:p>
      </dgm:t>
    </dgm:pt>
    <dgm:pt modelId="{F2E6D4C3-5DD4-4051-B099-A815F734B000}" type="parTrans" cxnId="{6CF4AE4B-FEA6-4B02-8BDD-499BB899F827}">
      <dgm:prSet/>
      <dgm:spPr>
        <a:xfrm>
          <a:off x="76013" y="1777382"/>
          <a:ext cx="108126" cy="3315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1588"/>
              </a:lnTo>
              <a:lnTo>
                <a:pt x="108126" y="331588"/>
              </a:lnTo>
            </a:path>
          </a:pathLst>
        </a:custGeom>
        <a:noFill/>
        <a:ln w="635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 algn="ctr"/>
          <a:endParaRPr lang="en-US"/>
        </a:p>
      </dgm:t>
    </dgm:pt>
    <dgm:pt modelId="{FCA8C42E-5250-47D5-BE66-BD69CB4DD737}" type="sibTrans" cxnId="{6CF4AE4B-FEA6-4B02-8BDD-499BB899F827}">
      <dgm:prSet/>
      <dgm:spPr/>
      <dgm:t>
        <a:bodyPr/>
        <a:lstStyle/>
        <a:p>
          <a:pPr algn="ctr"/>
          <a:endParaRPr lang="en-US"/>
        </a:p>
      </dgm:t>
    </dgm:pt>
    <dgm:pt modelId="{D91AE9C3-375F-4C27-AE0A-B0F7F790FDC9}">
      <dgm:prSet phldrT="[Text]"/>
      <dgm:spPr>
        <a:xfrm>
          <a:off x="184140" y="2440559"/>
          <a:ext cx="720845" cy="360422"/>
        </a:xfrm>
        <a:prstGeom prst="rect">
          <a:avLst/>
        </a:prstGeom>
        <a:gradFill rotWithShape="0">
          <a:gsLst>
            <a:gs pos="0">
              <a:srgbClr val="4472C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rgbClr>
            </a:gs>
            <a:gs pos="50000">
              <a:srgbClr val="4472C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rgbClr>
            </a:gs>
            <a:gs pos="100000">
              <a:srgbClr val="4472C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/>
      </dgm:spPr>
      <dgm:t>
        <a:bodyPr/>
        <a:lstStyle/>
        <a:p>
          <a:pPr algn="ctr">
            <a:buNone/>
          </a:pPr>
          <a:r>
            <a:rPr lang="en-U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Administrative Assistant, REC</a:t>
          </a:r>
        </a:p>
      </dgm:t>
    </dgm:pt>
    <dgm:pt modelId="{E5D37067-212D-4A00-B648-9A9380121973}" type="parTrans" cxnId="{B279C411-E9F2-435E-BD68-670B38B6116F}">
      <dgm:prSet/>
      <dgm:spPr>
        <a:xfrm>
          <a:off x="76013" y="1777382"/>
          <a:ext cx="108126" cy="8433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3389"/>
              </a:lnTo>
              <a:lnTo>
                <a:pt x="108126" y="843389"/>
              </a:lnTo>
            </a:path>
          </a:pathLst>
        </a:custGeom>
        <a:noFill/>
        <a:ln w="635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 algn="ctr"/>
          <a:endParaRPr lang="en-US"/>
        </a:p>
      </dgm:t>
    </dgm:pt>
    <dgm:pt modelId="{BD33A19B-4603-4538-ACE3-133523113FD1}" type="sibTrans" cxnId="{B279C411-E9F2-435E-BD68-670B38B6116F}">
      <dgm:prSet/>
      <dgm:spPr/>
      <dgm:t>
        <a:bodyPr/>
        <a:lstStyle/>
        <a:p>
          <a:pPr algn="ctr"/>
          <a:endParaRPr lang="en-US"/>
        </a:p>
      </dgm:t>
    </dgm:pt>
    <dgm:pt modelId="{364DD6E6-3362-45CA-9318-085A8F823157}">
      <dgm:prSet/>
      <dgm:spPr>
        <a:xfrm>
          <a:off x="1056363" y="2440559"/>
          <a:ext cx="720845" cy="360422"/>
        </a:xfrm>
        <a:prstGeom prst="rect">
          <a:avLst/>
        </a:prstGeom>
        <a:solidFill>
          <a:srgbClr val="7030A0"/>
        </a:solidFill>
        <a:ln>
          <a:noFill/>
        </a:ln>
        <a:effectLst/>
      </dgm:spPr>
      <dgm:t>
        <a:bodyPr/>
        <a:lstStyle/>
        <a:p>
          <a:pPr algn="ctr">
            <a:buNone/>
          </a:pPr>
          <a:r>
            <a:rPr lang="en-U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Marshalltown Career Planners x 2</a:t>
          </a:r>
        </a:p>
      </dgm:t>
    </dgm:pt>
    <dgm:pt modelId="{357FED51-86D8-4F04-954F-CC2BDF8FE885}" type="parTrans" cxnId="{1A943B08-51A8-4960-9C93-E253964316ED}">
      <dgm:prSet/>
      <dgm:spPr>
        <a:xfrm>
          <a:off x="948236" y="1777382"/>
          <a:ext cx="108126" cy="8433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3389"/>
              </a:lnTo>
              <a:lnTo>
                <a:pt x="108126" y="843389"/>
              </a:lnTo>
            </a:path>
          </a:pathLst>
        </a:custGeom>
        <a:noFill/>
        <a:ln w="635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 algn="ctr"/>
          <a:endParaRPr lang="en-US"/>
        </a:p>
      </dgm:t>
    </dgm:pt>
    <dgm:pt modelId="{832CFC3C-E34A-4B32-A2A1-F407E3124F18}" type="sibTrans" cxnId="{1A943B08-51A8-4960-9C93-E253964316ED}">
      <dgm:prSet/>
      <dgm:spPr/>
      <dgm:t>
        <a:bodyPr/>
        <a:lstStyle/>
        <a:p>
          <a:pPr algn="ctr"/>
          <a:endParaRPr lang="en-US"/>
        </a:p>
      </dgm:t>
    </dgm:pt>
    <dgm:pt modelId="{B0DB8552-F51C-42DA-A1EA-7DD88F21C6F8}">
      <dgm:prSet/>
      <dgm:spPr>
        <a:xfrm>
          <a:off x="6981713" y="1416959"/>
          <a:ext cx="720845" cy="360422"/>
        </a:xfrm>
        <a:prstGeom prst="rect">
          <a:avLst/>
        </a:prstGeom>
        <a:solidFill>
          <a:srgbClr val="00B0F0"/>
        </a:solidFill>
        <a:ln>
          <a:noFill/>
        </a:ln>
        <a:effectLst/>
      </dgm:spPr>
      <dgm:t>
        <a:bodyPr/>
        <a:lstStyle/>
        <a:p>
          <a:pPr algn="ctr">
            <a:buNone/>
          </a:pPr>
          <a:r>
            <a:rPr lang="en-U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ABE/ESL Director</a:t>
          </a:r>
        </a:p>
      </dgm:t>
    </dgm:pt>
    <dgm:pt modelId="{3D130896-0F6B-4733-9AED-60FC05E447C8}" type="parTrans" cxnId="{A9918722-2D9A-4209-960E-135E1EC8694C}">
      <dgm:prSet/>
      <dgm:spPr>
        <a:xfrm>
          <a:off x="3960744" y="754538"/>
          <a:ext cx="3381392" cy="6624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6732"/>
              </a:lnTo>
              <a:lnTo>
                <a:pt x="3381392" y="586732"/>
              </a:lnTo>
              <a:lnTo>
                <a:pt x="3381392" y="662421"/>
              </a:lnTo>
            </a:path>
          </a:pathLst>
        </a:custGeom>
        <a:noFill/>
        <a:ln w="6350" cap="flat" cmpd="sng" algn="ctr">
          <a:solidFill>
            <a:srgbClr val="4472C4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A01C010C-E4A2-472F-9FE0-AF971D3DEBD1}" type="sibTrans" cxnId="{A9918722-2D9A-4209-960E-135E1EC8694C}">
      <dgm:prSet/>
      <dgm:spPr/>
      <dgm:t>
        <a:bodyPr/>
        <a:lstStyle/>
        <a:p>
          <a:endParaRPr lang="en-US"/>
        </a:p>
      </dgm:t>
    </dgm:pt>
    <dgm:pt modelId="{70EB8D06-34CD-437A-9094-31A6EF67FF77}">
      <dgm:prSet/>
      <dgm:spPr>
        <a:xfrm>
          <a:off x="7161925" y="1928759"/>
          <a:ext cx="720845" cy="360422"/>
        </a:xfrm>
        <a:prstGeom prst="rect">
          <a:avLst/>
        </a:prstGeom>
        <a:solidFill>
          <a:srgbClr val="00B0F0"/>
        </a:solidFill>
        <a:ln>
          <a:noFill/>
        </a:ln>
        <a:effectLst/>
      </dgm:spPr>
      <dgm:t>
        <a:bodyPr/>
        <a:lstStyle/>
        <a:p>
          <a:pPr algn="ctr">
            <a:buNone/>
          </a:pPr>
          <a:r>
            <a:rPr lang="en-U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Credit/Non-credit</a:t>
          </a:r>
        </a:p>
        <a:p>
          <a:pPr algn="ctr">
            <a:buNone/>
          </a:pPr>
          <a:r>
            <a:rPr lang="en-U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Instructors</a:t>
          </a:r>
        </a:p>
      </dgm:t>
    </dgm:pt>
    <dgm:pt modelId="{42A61B76-57FD-459C-9824-B89B7A7C7023}" type="parTrans" cxnId="{2C2EF7CF-AF47-4666-A8B9-3249999F2A5F}">
      <dgm:prSet/>
      <dgm:spPr>
        <a:xfrm>
          <a:off x="7053798" y="1777382"/>
          <a:ext cx="108126" cy="3315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1588"/>
              </a:lnTo>
              <a:lnTo>
                <a:pt x="108126" y="331588"/>
              </a:lnTo>
            </a:path>
          </a:pathLst>
        </a:custGeom>
        <a:noFill/>
        <a:ln w="635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2B591AC1-F780-4334-8317-3597856520A1}" type="sibTrans" cxnId="{2C2EF7CF-AF47-4666-A8B9-3249999F2A5F}">
      <dgm:prSet/>
      <dgm:spPr/>
      <dgm:t>
        <a:bodyPr/>
        <a:lstStyle/>
        <a:p>
          <a:endParaRPr lang="en-US"/>
        </a:p>
      </dgm:t>
    </dgm:pt>
    <dgm:pt modelId="{DABE5348-BEBA-465D-A61F-A941F3132716}">
      <dgm:prSet phldrT="[Text]"/>
      <dgm:spPr>
        <a:xfrm>
          <a:off x="6289702" y="1928759"/>
          <a:ext cx="720845" cy="360422"/>
        </a:xfrm>
        <a:prstGeom prst="rect">
          <a:avLst/>
        </a:prstGeom>
        <a:solidFill>
          <a:srgbClr val="70AD47">
            <a:lumMod val="75000"/>
          </a:srgbClr>
        </a:solidFill>
        <a:ln>
          <a:noFill/>
        </a:ln>
        <a:effectLst/>
      </dgm:spPr>
      <dgm:t>
        <a:bodyPr/>
        <a:lstStyle/>
        <a:p>
          <a:pPr algn="ctr">
            <a:buNone/>
          </a:pPr>
          <a:r>
            <a:rPr lang="en-U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Administrative Assistant, CEWS</a:t>
          </a:r>
        </a:p>
      </dgm:t>
    </dgm:pt>
    <dgm:pt modelId="{13C1373B-6920-491E-8845-DF6FC7290062}" type="sibTrans" cxnId="{834471D4-3F4C-4C57-961B-3456D7ABA071}">
      <dgm:prSet/>
      <dgm:spPr/>
      <dgm:t>
        <a:bodyPr/>
        <a:lstStyle/>
        <a:p>
          <a:pPr algn="ctr"/>
          <a:endParaRPr lang="en-US"/>
        </a:p>
      </dgm:t>
    </dgm:pt>
    <dgm:pt modelId="{2F42CB70-A457-4B45-BF3E-CB5A3A2EDA6A}" type="parTrans" cxnId="{834471D4-3F4C-4C57-961B-3456D7ABA071}">
      <dgm:prSet/>
      <dgm:spPr>
        <a:xfrm>
          <a:off x="5341790" y="1777382"/>
          <a:ext cx="1308334" cy="1513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5688"/>
              </a:lnTo>
              <a:lnTo>
                <a:pt x="1308334" y="75688"/>
              </a:lnTo>
              <a:lnTo>
                <a:pt x="1308334" y="151377"/>
              </a:lnTo>
            </a:path>
          </a:pathLst>
        </a:custGeom>
        <a:noFill/>
        <a:ln w="635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 algn="ctr"/>
          <a:endParaRPr lang="en-US"/>
        </a:p>
      </dgm:t>
    </dgm:pt>
    <dgm:pt modelId="{BD7BF20F-CF90-4343-9B85-CDA889B3002C}">
      <dgm:prSet phldrT="[Text]"/>
      <dgm:spPr>
        <a:xfrm>
          <a:off x="4981367" y="1416959"/>
          <a:ext cx="720845" cy="360422"/>
        </a:xfrm>
        <a:prstGeom prst="rect">
          <a:avLst/>
        </a:prstGeom>
        <a:solidFill>
          <a:srgbClr val="70AD47">
            <a:lumMod val="75000"/>
          </a:srgbClr>
        </a:solidFill>
        <a:ln>
          <a:noFill/>
        </a:ln>
        <a:effectLst/>
      </dgm:spPr>
      <dgm:t>
        <a:bodyPr/>
        <a:lstStyle/>
        <a:p>
          <a:pPr algn="ctr">
            <a:buNone/>
          </a:pPr>
          <a:r>
            <a:rPr lang="en-U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Operations Director, CEWS</a:t>
          </a:r>
        </a:p>
      </dgm:t>
    </dgm:pt>
    <dgm:pt modelId="{B4A20142-C051-4F96-B98C-A88ED3B173C3}" type="sibTrans" cxnId="{65A88E62-253F-48E4-BD53-994D57C9A934}">
      <dgm:prSet/>
      <dgm:spPr/>
      <dgm:t>
        <a:bodyPr/>
        <a:lstStyle/>
        <a:p>
          <a:pPr algn="ctr"/>
          <a:endParaRPr lang="en-US"/>
        </a:p>
      </dgm:t>
    </dgm:pt>
    <dgm:pt modelId="{9C69C267-C2CE-4680-BA9C-7D9CFB04DA07}" type="parTrans" cxnId="{65A88E62-253F-48E4-BD53-994D57C9A934}">
      <dgm:prSet/>
      <dgm:spPr>
        <a:xfrm>
          <a:off x="3960744" y="754538"/>
          <a:ext cx="1381046" cy="6624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6732"/>
              </a:lnTo>
              <a:lnTo>
                <a:pt x="1381046" y="586732"/>
              </a:lnTo>
              <a:lnTo>
                <a:pt x="1381046" y="662421"/>
              </a:lnTo>
            </a:path>
          </a:pathLst>
        </a:custGeom>
        <a:noFill/>
        <a:ln w="6350" cap="flat" cmpd="sng" algn="ctr">
          <a:solidFill>
            <a:srgbClr val="4472C4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 algn="ctr"/>
          <a:endParaRPr lang="en-US"/>
        </a:p>
      </dgm:t>
    </dgm:pt>
    <dgm:pt modelId="{D7D4990F-0A40-4DA5-8C98-1EEA66E0461D}">
      <dgm:prSet phldrT="[Text]"/>
      <dgm:spPr>
        <a:xfrm>
          <a:off x="5417479" y="1928759"/>
          <a:ext cx="720845" cy="360422"/>
        </a:xfrm>
        <a:prstGeom prst="rect">
          <a:avLst/>
        </a:prstGeom>
        <a:solidFill>
          <a:srgbClr val="70AD47">
            <a:lumMod val="75000"/>
          </a:srgbClr>
        </a:solidFill>
        <a:ln>
          <a:noFill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Service Center Supervisor </a:t>
          </a:r>
          <a:endParaRPr lang="en-US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7D039530-DF44-4DDF-9D79-9B2D6ADC7CF1}" type="parTrans" cxnId="{52828B34-BB6A-42D4-91E5-43AFAEFB56C4}">
      <dgm:prSet/>
      <dgm:spPr>
        <a:xfrm>
          <a:off x="5341790" y="1777382"/>
          <a:ext cx="436111" cy="1513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5688"/>
              </a:lnTo>
              <a:lnTo>
                <a:pt x="436111" y="75688"/>
              </a:lnTo>
              <a:lnTo>
                <a:pt x="436111" y="151377"/>
              </a:lnTo>
            </a:path>
          </a:pathLst>
        </a:custGeom>
        <a:noFill/>
        <a:ln w="635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9F6ACB6C-C5DC-43F8-AB7B-54E9B2F06523}" type="sibTrans" cxnId="{52828B34-BB6A-42D4-91E5-43AFAEFB56C4}">
      <dgm:prSet/>
      <dgm:spPr/>
      <dgm:t>
        <a:bodyPr/>
        <a:lstStyle/>
        <a:p>
          <a:endParaRPr lang="en-US"/>
        </a:p>
      </dgm:t>
    </dgm:pt>
    <dgm:pt modelId="{ECF218F0-D3F8-4A87-ABCF-EC2AF4CB5F50}">
      <dgm:prSet/>
      <dgm:spPr>
        <a:xfrm>
          <a:off x="4545256" y="1928759"/>
          <a:ext cx="720845" cy="360422"/>
        </a:xfrm>
        <a:prstGeom prst="rect">
          <a:avLst/>
        </a:prstGeom>
        <a:solidFill>
          <a:srgbClr val="70AD47">
            <a:lumMod val="75000"/>
          </a:srgbClr>
        </a:solidFill>
        <a:ln>
          <a:noFill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Health Continuing Education Coordinator</a:t>
          </a:r>
          <a:endParaRPr lang="en-US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55C6BF66-E749-488F-80A3-8DEE6D6C9A65}" type="parTrans" cxnId="{737E496B-6B1A-4156-8BFE-D7187F7863E1}">
      <dgm:prSet/>
      <dgm:spPr>
        <a:xfrm>
          <a:off x="4905678" y="1777382"/>
          <a:ext cx="436111" cy="151377"/>
        </a:xfrm>
        <a:custGeom>
          <a:avLst/>
          <a:gdLst/>
          <a:ahLst/>
          <a:cxnLst/>
          <a:rect l="0" t="0" r="0" b="0"/>
          <a:pathLst>
            <a:path>
              <a:moveTo>
                <a:pt x="436111" y="0"/>
              </a:moveTo>
              <a:lnTo>
                <a:pt x="436111" y="75688"/>
              </a:lnTo>
              <a:lnTo>
                <a:pt x="0" y="75688"/>
              </a:lnTo>
              <a:lnTo>
                <a:pt x="0" y="151377"/>
              </a:lnTo>
            </a:path>
          </a:pathLst>
        </a:custGeom>
        <a:noFill/>
        <a:ln w="635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913BB444-2382-46D4-8494-D6F96AF1AA22}" type="sibTrans" cxnId="{737E496B-6B1A-4156-8BFE-D7187F7863E1}">
      <dgm:prSet/>
      <dgm:spPr/>
      <dgm:t>
        <a:bodyPr/>
        <a:lstStyle/>
        <a:p>
          <a:endParaRPr lang="en-US"/>
        </a:p>
      </dgm:t>
    </dgm:pt>
    <dgm:pt modelId="{B2C6E9D3-4C71-4E36-9FAB-B6274CFABF2D}">
      <dgm:prSet/>
      <dgm:spPr>
        <a:xfrm>
          <a:off x="4725467" y="2440559"/>
          <a:ext cx="720845" cy="360422"/>
        </a:xfrm>
        <a:prstGeom prst="rect">
          <a:avLst/>
        </a:prstGeom>
        <a:solidFill>
          <a:srgbClr val="70AD47">
            <a:lumMod val="75000"/>
          </a:srgbClr>
        </a:solidFill>
        <a:ln>
          <a:noFill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C.N.A. Instructor</a:t>
          </a:r>
        </a:p>
      </dgm:t>
    </dgm:pt>
    <dgm:pt modelId="{DB36DA29-E91E-4472-8169-618E9FA932F8}" type="parTrans" cxnId="{A1B152D8-4183-4407-B026-A3E868607536}">
      <dgm:prSet/>
      <dgm:spPr>
        <a:xfrm>
          <a:off x="4617340" y="2289182"/>
          <a:ext cx="108126" cy="3315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1588"/>
              </a:lnTo>
              <a:lnTo>
                <a:pt x="108126" y="331588"/>
              </a:lnTo>
            </a:path>
          </a:pathLst>
        </a:custGeom>
        <a:noFill/>
        <a:ln w="635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C0B46DAA-B456-4E71-9E43-08FDF66A7B30}" type="sibTrans" cxnId="{A1B152D8-4183-4407-B026-A3E868607536}">
      <dgm:prSet/>
      <dgm:spPr/>
      <dgm:t>
        <a:bodyPr/>
        <a:lstStyle/>
        <a:p>
          <a:endParaRPr lang="en-US"/>
        </a:p>
      </dgm:t>
    </dgm:pt>
    <dgm:pt modelId="{DFFCFF17-EA45-44D8-ABF0-3DB7F41CD37C}">
      <dgm:prSet/>
      <dgm:spPr>
        <a:xfrm>
          <a:off x="4725467" y="2952360"/>
          <a:ext cx="720845" cy="360422"/>
        </a:xfrm>
        <a:prstGeom prst="rect">
          <a:avLst/>
        </a:prstGeom>
        <a:solidFill>
          <a:srgbClr val="70AD47">
            <a:lumMod val="75000"/>
          </a:srgbClr>
        </a:solidFill>
        <a:ln>
          <a:noFill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AHA Instructor</a:t>
          </a:r>
        </a:p>
      </dgm:t>
    </dgm:pt>
    <dgm:pt modelId="{D7FE2A88-7901-4F61-A904-13F1713DED34}" type="parTrans" cxnId="{0EFADDDF-F884-4B5B-B391-2E17A0EDBE51}">
      <dgm:prSet/>
      <dgm:spPr>
        <a:xfrm>
          <a:off x="4617340" y="2289182"/>
          <a:ext cx="108126" cy="8433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3389"/>
              </a:lnTo>
              <a:lnTo>
                <a:pt x="108126" y="843389"/>
              </a:lnTo>
            </a:path>
          </a:pathLst>
        </a:custGeom>
        <a:noFill/>
        <a:ln w="635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1146CA61-D7EE-47A0-85E8-B4DA415B4396}" type="sibTrans" cxnId="{0EFADDDF-F884-4B5B-B391-2E17A0EDBE51}">
      <dgm:prSet/>
      <dgm:spPr/>
      <dgm:t>
        <a:bodyPr/>
        <a:lstStyle/>
        <a:p>
          <a:endParaRPr lang="en-US"/>
        </a:p>
      </dgm:t>
    </dgm:pt>
    <dgm:pt modelId="{7789FA66-3A45-4483-833F-B20F87F4119A}">
      <dgm:prSet/>
      <dgm:spPr>
        <a:xfrm>
          <a:off x="4725467" y="3464160"/>
          <a:ext cx="720845" cy="360422"/>
        </a:xfrm>
        <a:prstGeom prst="rect">
          <a:avLst/>
        </a:prstGeom>
        <a:solidFill>
          <a:srgbClr val="70AD47">
            <a:lumMod val="75000"/>
          </a:srgbClr>
        </a:solidFill>
        <a:ln>
          <a:noFill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SIM/EMS Instructor</a:t>
          </a:r>
        </a:p>
      </dgm:t>
    </dgm:pt>
    <dgm:pt modelId="{983F82C0-8F7F-4050-9386-047A4C052ADC}" type="parTrans" cxnId="{F3940D1A-0DCA-4E28-B3AD-936DE9E1238A}">
      <dgm:prSet/>
      <dgm:spPr>
        <a:xfrm>
          <a:off x="4617340" y="2289182"/>
          <a:ext cx="108126" cy="13551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55189"/>
              </a:lnTo>
              <a:lnTo>
                <a:pt x="108126" y="1355189"/>
              </a:lnTo>
            </a:path>
          </a:pathLst>
        </a:custGeom>
        <a:noFill/>
        <a:ln w="635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CCCC5AD9-3D37-40A6-A4E3-ACCCE13F2191}" type="sibTrans" cxnId="{F3940D1A-0DCA-4E28-B3AD-936DE9E1238A}">
      <dgm:prSet/>
      <dgm:spPr/>
      <dgm:t>
        <a:bodyPr/>
        <a:lstStyle/>
        <a:p>
          <a:endParaRPr lang="en-US"/>
        </a:p>
      </dgm:t>
    </dgm:pt>
    <dgm:pt modelId="{8ADEE40D-43CE-4796-BC7E-713AFF3850BB}">
      <dgm:prSet/>
      <dgm:spPr>
        <a:xfrm>
          <a:off x="2620598" y="1416959"/>
          <a:ext cx="720845" cy="360422"/>
        </a:xfrm>
        <a:prstGeom prst="rect">
          <a:avLst/>
        </a:prstGeom>
        <a:solidFill>
          <a:srgbClr val="FFC000"/>
        </a:solidFill>
        <a:ln>
          <a:noFill/>
        </a:ln>
        <a:effectLst/>
      </dgm:spPr>
      <dgm:t>
        <a:bodyPr/>
        <a:lstStyle/>
        <a:p>
          <a:pPr algn="ctr">
            <a:buNone/>
          </a:pPr>
          <a:r>
            <a:rPr lang="en-U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Career/WBL</a:t>
          </a:r>
        </a:p>
      </dgm:t>
    </dgm:pt>
    <dgm:pt modelId="{1CBEF3B6-72A7-4065-83FB-329276773261}" type="parTrans" cxnId="{B2605490-786B-4755-ADF7-A2FB7226FCDE}">
      <dgm:prSet/>
      <dgm:spPr>
        <a:xfrm>
          <a:off x="2981021" y="754538"/>
          <a:ext cx="979722" cy="662421"/>
        </a:xfrm>
        <a:custGeom>
          <a:avLst/>
          <a:gdLst/>
          <a:ahLst/>
          <a:cxnLst/>
          <a:rect l="0" t="0" r="0" b="0"/>
          <a:pathLst>
            <a:path>
              <a:moveTo>
                <a:pt x="979722" y="0"/>
              </a:moveTo>
              <a:lnTo>
                <a:pt x="979722" y="586732"/>
              </a:lnTo>
              <a:lnTo>
                <a:pt x="0" y="586732"/>
              </a:lnTo>
              <a:lnTo>
                <a:pt x="0" y="662421"/>
              </a:lnTo>
            </a:path>
          </a:pathLst>
        </a:custGeom>
        <a:noFill/>
        <a:ln w="6350" cap="flat" cmpd="sng" algn="ctr">
          <a:solidFill>
            <a:srgbClr val="4472C4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E207F9BC-35F5-4A0C-852E-BE7E64749C9F}" type="sibTrans" cxnId="{B2605490-786B-4755-ADF7-A2FB7226FCDE}">
      <dgm:prSet/>
      <dgm:spPr/>
      <dgm:t>
        <a:bodyPr/>
        <a:lstStyle/>
        <a:p>
          <a:endParaRPr lang="en-US"/>
        </a:p>
      </dgm:t>
    </dgm:pt>
    <dgm:pt modelId="{C6C2EF25-D356-4AFD-B8BB-ACEE6FF2AA53}">
      <dgm:prSet/>
      <dgm:spPr>
        <a:xfrm>
          <a:off x="2800809" y="1928759"/>
          <a:ext cx="720845" cy="360422"/>
        </a:xfrm>
        <a:prstGeom prst="rect">
          <a:avLst/>
        </a:prstGeom>
        <a:solidFill>
          <a:srgbClr val="FFC000"/>
        </a:solidFill>
        <a:ln>
          <a:noFill/>
        </a:ln>
        <a:effectLst/>
      </dgm:spPr>
      <dgm:t>
        <a:bodyPr/>
        <a:lstStyle/>
        <a:p>
          <a:pPr algn="ctr">
            <a:buNone/>
          </a:pPr>
          <a:r>
            <a:rPr lang="en-U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WBL Coordinator</a:t>
          </a:r>
        </a:p>
      </dgm:t>
    </dgm:pt>
    <dgm:pt modelId="{2E2FCBE8-353A-4AB8-AE09-A1F11C1021E3}" type="parTrans" cxnId="{4ADBA701-2AA0-4A5C-993B-DF481AD5734D}">
      <dgm:prSet/>
      <dgm:spPr>
        <a:xfrm>
          <a:off x="2692682" y="1777382"/>
          <a:ext cx="108126" cy="3315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1588"/>
              </a:lnTo>
              <a:lnTo>
                <a:pt x="108126" y="331588"/>
              </a:lnTo>
            </a:path>
          </a:pathLst>
        </a:custGeom>
        <a:noFill/>
        <a:ln w="635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6EB5E143-2429-4A59-888D-92E909308066}" type="sibTrans" cxnId="{4ADBA701-2AA0-4A5C-993B-DF481AD5734D}">
      <dgm:prSet/>
      <dgm:spPr/>
      <dgm:t>
        <a:bodyPr/>
        <a:lstStyle/>
        <a:p>
          <a:endParaRPr lang="en-US"/>
        </a:p>
      </dgm:t>
    </dgm:pt>
    <dgm:pt modelId="{8BB81C34-E8D0-4375-B7C5-29EFAF2D4F4B}">
      <dgm:prSet phldrT="[Text]"/>
      <dgm:spPr>
        <a:xfrm>
          <a:off x="5597690" y="2440559"/>
          <a:ext cx="720845" cy="360422"/>
        </a:xfrm>
        <a:prstGeom prst="rect">
          <a:avLst/>
        </a:prstGeom>
        <a:solidFill>
          <a:srgbClr val="70AD47">
            <a:lumMod val="75000"/>
          </a:srgbClr>
        </a:solidFill>
        <a:ln>
          <a:noFill/>
        </a:ln>
        <a:effectLst/>
      </dgm:spPr>
      <dgm:t>
        <a:bodyPr/>
        <a:lstStyle/>
        <a:p>
          <a:pPr>
            <a:buNone/>
          </a:pPr>
          <a:r>
            <a:rPr lang="en-US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Service Center Site Staff</a:t>
          </a:r>
        </a:p>
      </dgm:t>
    </dgm:pt>
    <dgm:pt modelId="{D384D645-2816-4495-AFFF-CF6A7D330294}" type="parTrans" cxnId="{6D6D1CC6-40A1-42D6-9126-07A30588E528}">
      <dgm:prSet/>
      <dgm:spPr>
        <a:xfrm>
          <a:off x="5489563" y="2289182"/>
          <a:ext cx="108126" cy="3315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1588"/>
              </a:lnTo>
              <a:lnTo>
                <a:pt x="108126" y="331588"/>
              </a:lnTo>
            </a:path>
          </a:pathLst>
        </a:custGeom>
        <a:noFill/>
        <a:ln w="635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55EA6B85-7648-4A4E-81CC-4B57171DB726}" type="sibTrans" cxnId="{6D6D1CC6-40A1-42D6-9126-07A30588E528}">
      <dgm:prSet/>
      <dgm:spPr/>
      <dgm:t>
        <a:bodyPr/>
        <a:lstStyle/>
        <a:p>
          <a:endParaRPr lang="en-US"/>
        </a:p>
      </dgm:t>
    </dgm:pt>
    <dgm:pt modelId="{3B53E456-8BA6-465D-8ADC-9658B35E655A}">
      <dgm:prSet phldrT="[Text]"/>
      <dgm:spPr>
        <a:xfrm>
          <a:off x="3673032" y="1928759"/>
          <a:ext cx="720845" cy="360422"/>
        </a:xfrm>
        <a:prstGeom prst="rect">
          <a:avLst/>
        </a:prstGeom>
        <a:solidFill>
          <a:srgbClr val="70AD47">
            <a:lumMod val="75000"/>
          </a:srgbClr>
        </a:solidFill>
        <a:ln>
          <a:noFill/>
        </a:ln>
        <a:effectLst/>
      </dgm:spPr>
      <dgm:t>
        <a:bodyPr/>
        <a:lstStyle/>
        <a:p>
          <a:pPr algn="ctr">
            <a:buNone/>
          </a:pPr>
          <a:r>
            <a:rPr lang="en-U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Continuing Education Coordinator</a:t>
          </a:r>
        </a:p>
      </dgm:t>
    </dgm:pt>
    <dgm:pt modelId="{5A0196A9-6784-4CAD-AB14-B1B33B5AF7B6}" type="sibTrans" cxnId="{FACE276D-8E05-4270-A551-5EEB586A2299}">
      <dgm:prSet/>
      <dgm:spPr/>
      <dgm:t>
        <a:bodyPr/>
        <a:lstStyle/>
        <a:p>
          <a:pPr algn="ctr"/>
          <a:endParaRPr lang="en-US"/>
        </a:p>
      </dgm:t>
    </dgm:pt>
    <dgm:pt modelId="{320CB068-C125-414C-A477-15AEFCD0F53F}" type="parTrans" cxnId="{FACE276D-8E05-4270-A551-5EEB586A2299}">
      <dgm:prSet/>
      <dgm:spPr>
        <a:xfrm>
          <a:off x="4033455" y="1777382"/>
          <a:ext cx="1308334" cy="151377"/>
        </a:xfrm>
        <a:custGeom>
          <a:avLst/>
          <a:gdLst/>
          <a:ahLst/>
          <a:cxnLst/>
          <a:rect l="0" t="0" r="0" b="0"/>
          <a:pathLst>
            <a:path>
              <a:moveTo>
                <a:pt x="1308334" y="0"/>
              </a:moveTo>
              <a:lnTo>
                <a:pt x="1308334" y="75688"/>
              </a:lnTo>
              <a:lnTo>
                <a:pt x="0" y="75688"/>
              </a:lnTo>
              <a:lnTo>
                <a:pt x="0" y="151377"/>
              </a:lnTo>
            </a:path>
          </a:pathLst>
        </a:custGeom>
        <a:noFill/>
        <a:ln w="635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 algn="ctr"/>
          <a:endParaRPr lang="en-US"/>
        </a:p>
      </dgm:t>
    </dgm:pt>
    <dgm:pt modelId="{DB0CDB15-6A6D-427E-ADEE-D51395E1ED8F}">
      <dgm:prSet/>
      <dgm:spPr>
        <a:xfrm>
          <a:off x="3853244" y="2440559"/>
          <a:ext cx="720845" cy="360422"/>
        </a:xfrm>
        <a:prstGeom prst="rect">
          <a:avLst/>
        </a:prstGeom>
        <a:solidFill>
          <a:srgbClr val="70AD47">
            <a:lumMod val="75000"/>
          </a:srgbClr>
        </a:solidFill>
        <a:ln>
          <a:noFill/>
        </a:ln>
        <a:effectLst/>
      </dgm:spPr>
      <dgm:t>
        <a:bodyPr/>
        <a:lstStyle/>
        <a:p>
          <a:pPr algn="ctr">
            <a:buNone/>
          </a:pPr>
          <a:r>
            <a:rPr lang="en-U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CPT Instructor</a:t>
          </a:r>
        </a:p>
      </dgm:t>
    </dgm:pt>
    <dgm:pt modelId="{21E47210-C074-4642-9F2B-8FD446388337}" type="parTrans" cxnId="{74D3DE94-FBD0-4EF8-877D-03CC512317D3}">
      <dgm:prSet/>
      <dgm:spPr>
        <a:xfrm>
          <a:off x="3745117" y="2289182"/>
          <a:ext cx="108126" cy="3315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1588"/>
              </a:lnTo>
              <a:lnTo>
                <a:pt x="108126" y="331588"/>
              </a:lnTo>
            </a:path>
          </a:pathLst>
        </a:custGeom>
        <a:noFill/>
        <a:ln w="635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B69FB9F1-0E4F-4683-9F8B-53FD193C58FF}" type="sibTrans" cxnId="{74D3DE94-FBD0-4EF8-877D-03CC512317D3}">
      <dgm:prSet/>
      <dgm:spPr/>
      <dgm:t>
        <a:bodyPr/>
        <a:lstStyle/>
        <a:p>
          <a:endParaRPr lang="en-US"/>
        </a:p>
      </dgm:t>
    </dgm:pt>
    <dgm:pt modelId="{43F5C95E-8848-4097-8397-4460D1A7A8EC}">
      <dgm:prSet/>
      <dgm:spPr>
        <a:xfrm>
          <a:off x="7161925" y="2440559"/>
          <a:ext cx="720845" cy="360422"/>
        </a:xfrm>
        <a:prstGeom prst="rect">
          <a:avLst/>
        </a:prstGeom>
        <a:solidFill>
          <a:srgbClr val="00B0F0"/>
        </a:solidFill>
        <a:ln>
          <a:noFill/>
        </a:ln>
        <a:effectLst/>
      </dgm:spPr>
      <dgm:t>
        <a:bodyPr/>
        <a:lstStyle/>
        <a:p>
          <a:pPr algn="ctr">
            <a:buNone/>
          </a:pPr>
          <a:r>
            <a:rPr lang="en-U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Job Corp Grant Staff</a:t>
          </a:r>
        </a:p>
      </dgm:t>
    </dgm:pt>
    <dgm:pt modelId="{309C564A-AAC0-402E-B49D-258D5B91A30B}" type="parTrans" cxnId="{4AEA6A90-28F3-4B8E-B781-0F5EC4BD888F}">
      <dgm:prSet/>
      <dgm:spPr>
        <a:xfrm>
          <a:off x="7053798" y="1777382"/>
          <a:ext cx="108126" cy="8433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3389"/>
              </a:lnTo>
              <a:lnTo>
                <a:pt x="108126" y="843389"/>
              </a:lnTo>
            </a:path>
          </a:pathLst>
        </a:custGeom>
        <a:noFill/>
        <a:ln w="635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540DB4EE-2C09-4C09-87F1-73315F4FA4A6}" type="sibTrans" cxnId="{4AEA6A90-28F3-4B8E-B781-0F5EC4BD888F}">
      <dgm:prSet/>
      <dgm:spPr/>
      <dgm:t>
        <a:bodyPr/>
        <a:lstStyle/>
        <a:p>
          <a:endParaRPr lang="en-US"/>
        </a:p>
      </dgm:t>
    </dgm:pt>
    <dgm:pt modelId="{BE809DCD-C791-4D06-B74E-636465068ABF}" type="pres">
      <dgm:prSet presAssocID="{6EA1F4CD-0708-4339-A47D-25F76AEDB4D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CBC44882-21AA-4C17-849C-D9C786CEEDB2}" type="pres">
      <dgm:prSet presAssocID="{2EA33616-6C58-403A-899C-3B7D55F71B27}" presName="hierRoot1" presStyleCnt="0">
        <dgm:presLayoutVars>
          <dgm:hierBranch val="init"/>
        </dgm:presLayoutVars>
      </dgm:prSet>
      <dgm:spPr/>
    </dgm:pt>
    <dgm:pt modelId="{D34B3118-2238-4881-A51D-D88F2B6A435D}" type="pres">
      <dgm:prSet presAssocID="{2EA33616-6C58-403A-899C-3B7D55F71B27}" presName="rootComposite1" presStyleCnt="0"/>
      <dgm:spPr/>
    </dgm:pt>
    <dgm:pt modelId="{6EC8FE8C-3EAF-4DCB-B78C-936D0F26F435}" type="pres">
      <dgm:prSet presAssocID="{2EA33616-6C58-403A-899C-3B7D55F71B27}" presName="rootText1" presStyleLbl="node0" presStyleIdx="0" presStyleCnt="1" custScaleX="135007" custScaleY="204989" custLinFactY="-41790" custLinFactNeighborX="14913" custLinFactNeighborY="-100000">
        <dgm:presLayoutVars>
          <dgm:chPref val="3"/>
        </dgm:presLayoutVars>
      </dgm:prSet>
      <dgm:spPr/>
    </dgm:pt>
    <dgm:pt modelId="{EFD0803D-D0E7-4BD0-BD15-D56AA3DD3146}" type="pres">
      <dgm:prSet presAssocID="{2EA33616-6C58-403A-899C-3B7D55F71B27}" presName="rootConnector1" presStyleLbl="node1" presStyleIdx="0" presStyleCnt="0"/>
      <dgm:spPr/>
    </dgm:pt>
    <dgm:pt modelId="{76D3F05A-4157-40B3-A88D-439316AD0519}" type="pres">
      <dgm:prSet presAssocID="{2EA33616-6C58-403A-899C-3B7D55F71B27}" presName="hierChild2" presStyleCnt="0"/>
      <dgm:spPr/>
    </dgm:pt>
    <dgm:pt modelId="{B7369CB2-4E67-4995-BD0C-79A9C58BF014}" type="pres">
      <dgm:prSet presAssocID="{5E5B7B96-2CDB-4DBE-BD1E-B6804DEF3F33}" presName="Name37" presStyleLbl="parChTrans1D2" presStyleIdx="0" presStyleCnt="7"/>
      <dgm:spPr/>
    </dgm:pt>
    <dgm:pt modelId="{F5BB6180-02A2-462C-9ADA-06EFAABF5E11}" type="pres">
      <dgm:prSet presAssocID="{F6A84389-7479-4671-AFAB-22C86A1013C3}" presName="hierRoot2" presStyleCnt="0">
        <dgm:presLayoutVars>
          <dgm:hierBranch val="init"/>
        </dgm:presLayoutVars>
      </dgm:prSet>
      <dgm:spPr/>
    </dgm:pt>
    <dgm:pt modelId="{DFBD11F2-BAB5-4360-B082-60F8FB58D991}" type="pres">
      <dgm:prSet presAssocID="{F6A84389-7479-4671-AFAB-22C86A1013C3}" presName="rootComposite" presStyleCnt="0"/>
      <dgm:spPr/>
    </dgm:pt>
    <dgm:pt modelId="{230D7DAA-94E0-462D-B5DB-F05944C037A5}" type="pres">
      <dgm:prSet presAssocID="{F6A84389-7479-4671-AFAB-22C86A1013C3}" presName="rootText" presStyleLbl="node2" presStyleIdx="0" presStyleCnt="7">
        <dgm:presLayoutVars>
          <dgm:chPref val="3"/>
        </dgm:presLayoutVars>
      </dgm:prSet>
      <dgm:spPr/>
    </dgm:pt>
    <dgm:pt modelId="{B65A424E-8D02-48E1-A2F1-EDB74AB25626}" type="pres">
      <dgm:prSet presAssocID="{F6A84389-7479-4671-AFAB-22C86A1013C3}" presName="rootConnector" presStyleLbl="node2" presStyleIdx="0" presStyleCnt="7"/>
      <dgm:spPr/>
    </dgm:pt>
    <dgm:pt modelId="{7DD8B4CD-6A0A-4157-8185-D3962604D1B7}" type="pres">
      <dgm:prSet presAssocID="{F6A84389-7479-4671-AFAB-22C86A1013C3}" presName="hierChild4" presStyleCnt="0"/>
      <dgm:spPr/>
    </dgm:pt>
    <dgm:pt modelId="{BF7C3285-6427-4F99-9B22-3FCE1173A3CB}" type="pres">
      <dgm:prSet presAssocID="{F2E6D4C3-5DD4-4051-B099-A815F734B000}" presName="Name37" presStyleLbl="parChTrans1D3" presStyleIdx="0" presStyleCnt="12"/>
      <dgm:spPr/>
    </dgm:pt>
    <dgm:pt modelId="{F498B91A-DBB8-4115-BD81-CC90B5C33AC5}" type="pres">
      <dgm:prSet presAssocID="{A2087759-868C-47F4-AA53-E4689F134698}" presName="hierRoot2" presStyleCnt="0">
        <dgm:presLayoutVars>
          <dgm:hierBranch val="init"/>
        </dgm:presLayoutVars>
      </dgm:prSet>
      <dgm:spPr/>
    </dgm:pt>
    <dgm:pt modelId="{7B6FB896-9858-4001-85DF-1B547F1CA8F1}" type="pres">
      <dgm:prSet presAssocID="{A2087759-868C-47F4-AA53-E4689F134698}" presName="rootComposite" presStyleCnt="0"/>
      <dgm:spPr/>
    </dgm:pt>
    <dgm:pt modelId="{017C6DAD-4177-4812-9835-4F063A91B8A6}" type="pres">
      <dgm:prSet presAssocID="{A2087759-868C-47F4-AA53-E4689F134698}" presName="rootText" presStyleLbl="node3" presStyleIdx="0" presStyleCnt="12">
        <dgm:presLayoutVars>
          <dgm:chPref val="3"/>
        </dgm:presLayoutVars>
      </dgm:prSet>
      <dgm:spPr/>
    </dgm:pt>
    <dgm:pt modelId="{AD993108-4A67-4CAA-96DD-CE40DEF6B1B8}" type="pres">
      <dgm:prSet presAssocID="{A2087759-868C-47F4-AA53-E4689F134698}" presName="rootConnector" presStyleLbl="node3" presStyleIdx="0" presStyleCnt="12"/>
      <dgm:spPr/>
    </dgm:pt>
    <dgm:pt modelId="{A443972B-263C-4EF0-BE7D-4F00ADFBB87D}" type="pres">
      <dgm:prSet presAssocID="{A2087759-868C-47F4-AA53-E4689F134698}" presName="hierChild4" presStyleCnt="0"/>
      <dgm:spPr/>
    </dgm:pt>
    <dgm:pt modelId="{5BFD5187-3711-42ED-8378-0D7DA350C545}" type="pres">
      <dgm:prSet presAssocID="{A2087759-868C-47F4-AA53-E4689F134698}" presName="hierChild5" presStyleCnt="0"/>
      <dgm:spPr/>
    </dgm:pt>
    <dgm:pt modelId="{0892E400-F49D-49C1-BF6E-023480C35859}" type="pres">
      <dgm:prSet presAssocID="{E5D37067-212D-4A00-B648-9A9380121973}" presName="Name37" presStyleLbl="parChTrans1D3" presStyleIdx="1" presStyleCnt="12"/>
      <dgm:spPr/>
    </dgm:pt>
    <dgm:pt modelId="{82960D75-7776-493F-B2B5-A63A1F266F9B}" type="pres">
      <dgm:prSet presAssocID="{D91AE9C3-375F-4C27-AE0A-B0F7F790FDC9}" presName="hierRoot2" presStyleCnt="0">
        <dgm:presLayoutVars>
          <dgm:hierBranch val="init"/>
        </dgm:presLayoutVars>
      </dgm:prSet>
      <dgm:spPr/>
    </dgm:pt>
    <dgm:pt modelId="{238AA56B-C1CA-4CC4-818A-B3A9401B6322}" type="pres">
      <dgm:prSet presAssocID="{D91AE9C3-375F-4C27-AE0A-B0F7F790FDC9}" presName="rootComposite" presStyleCnt="0"/>
      <dgm:spPr/>
    </dgm:pt>
    <dgm:pt modelId="{1DA1E4B1-8EE1-4C83-848C-0D1F7A6988A1}" type="pres">
      <dgm:prSet presAssocID="{D91AE9C3-375F-4C27-AE0A-B0F7F790FDC9}" presName="rootText" presStyleLbl="node3" presStyleIdx="1" presStyleCnt="12">
        <dgm:presLayoutVars>
          <dgm:chPref val="3"/>
        </dgm:presLayoutVars>
      </dgm:prSet>
      <dgm:spPr/>
    </dgm:pt>
    <dgm:pt modelId="{C91AB85E-1C3B-45F3-AE42-BA5895A3122E}" type="pres">
      <dgm:prSet presAssocID="{D91AE9C3-375F-4C27-AE0A-B0F7F790FDC9}" presName="rootConnector" presStyleLbl="node3" presStyleIdx="1" presStyleCnt="12"/>
      <dgm:spPr/>
    </dgm:pt>
    <dgm:pt modelId="{1ECFCC74-9184-4145-9DC6-7D010D8CDE04}" type="pres">
      <dgm:prSet presAssocID="{D91AE9C3-375F-4C27-AE0A-B0F7F790FDC9}" presName="hierChild4" presStyleCnt="0"/>
      <dgm:spPr/>
    </dgm:pt>
    <dgm:pt modelId="{3B64B869-B750-4F01-9180-F1636D318E36}" type="pres">
      <dgm:prSet presAssocID="{D91AE9C3-375F-4C27-AE0A-B0F7F790FDC9}" presName="hierChild5" presStyleCnt="0"/>
      <dgm:spPr/>
    </dgm:pt>
    <dgm:pt modelId="{1F2B51D0-8DFD-4287-88F5-2F6C067CC45A}" type="pres">
      <dgm:prSet presAssocID="{F6A84389-7479-4671-AFAB-22C86A1013C3}" presName="hierChild5" presStyleCnt="0"/>
      <dgm:spPr/>
    </dgm:pt>
    <dgm:pt modelId="{A6C9D3D6-9DCC-442E-B9AB-B5EA30D6E5EB}" type="pres">
      <dgm:prSet presAssocID="{8BE15F60-AC23-42C2-B1B2-C05367E5646B}" presName="Name37" presStyleLbl="parChTrans1D2" presStyleIdx="1" presStyleCnt="7"/>
      <dgm:spPr/>
    </dgm:pt>
    <dgm:pt modelId="{33966EC2-6616-4A60-B935-C7D05ED6891D}" type="pres">
      <dgm:prSet presAssocID="{677867AE-D383-4741-A19C-212DA7B39248}" presName="hierRoot2" presStyleCnt="0">
        <dgm:presLayoutVars>
          <dgm:hierBranch val="init"/>
        </dgm:presLayoutVars>
      </dgm:prSet>
      <dgm:spPr/>
    </dgm:pt>
    <dgm:pt modelId="{ED400900-9E06-4805-AE88-90A4A95E42FD}" type="pres">
      <dgm:prSet presAssocID="{677867AE-D383-4741-A19C-212DA7B39248}" presName="rootComposite" presStyleCnt="0"/>
      <dgm:spPr/>
    </dgm:pt>
    <dgm:pt modelId="{5AFBDEEA-44F9-4D0A-B695-80C0193C9A5A}" type="pres">
      <dgm:prSet presAssocID="{677867AE-D383-4741-A19C-212DA7B39248}" presName="rootText" presStyleLbl="node2" presStyleIdx="1" presStyleCnt="7">
        <dgm:presLayoutVars>
          <dgm:chPref val="3"/>
        </dgm:presLayoutVars>
      </dgm:prSet>
      <dgm:spPr/>
    </dgm:pt>
    <dgm:pt modelId="{1AE042DB-F9DB-41D6-B36B-767F795400BE}" type="pres">
      <dgm:prSet presAssocID="{677867AE-D383-4741-A19C-212DA7B39248}" presName="rootConnector" presStyleLbl="node2" presStyleIdx="1" presStyleCnt="7"/>
      <dgm:spPr/>
    </dgm:pt>
    <dgm:pt modelId="{CF14CA37-86BD-4AF1-9A80-425AA349A95D}" type="pres">
      <dgm:prSet presAssocID="{677867AE-D383-4741-A19C-212DA7B39248}" presName="hierChild4" presStyleCnt="0"/>
      <dgm:spPr/>
    </dgm:pt>
    <dgm:pt modelId="{9ADD2EC2-3F85-4835-9072-4B11ECA3733C}" type="pres">
      <dgm:prSet presAssocID="{7CBB8AA7-F18D-423C-8EAB-0B7075F294D5}" presName="Name37" presStyleLbl="parChTrans1D3" presStyleIdx="2" presStyleCnt="12"/>
      <dgm:spPr/>
    </dgm:pt>
    <dgm:pt modelId="{40CD420A-BB00-403E-BA7E-D6FBF209247B}" type="pres">
      <dgm:prSet presAssocID="{5A059123-7559-42F8-A429-2DD037A7FC85}" presName="hierRoot2" presStyleCnt="0">
        <dgm:presLayoutVars>
          <dgm:hierBranch val="init"/>
        </dgm:presLayoutVars>
      </dgm:prSet>
      <dgm:spPr/>
    </dgm:pt>
    <dgm:pt modelId="{3C37E743-8DC8-4EBA-A485-B71576312919}" type="pres">
      <dgm:prSet presAssocID="{5A059123-7559-42F8-A429-2DD037A7FC85}" presName="rootComposite" presStyleCnt="0"/>
      <dgm:spPr/>
    </dgm:pt>
    <dgm:pt modelId="{61D2FC3C-DC7C-4748-A0DD-133BBB7C198D}" type="pres">
      <dgm:prSet presAssocID="{5A059123-7559-42F8-A429-2DD037A7FC85}" presName="rootText" presStyleLbl="node3" presStyleIdx="2" presStyleCnt="12">
        <dgm:presLayoutVars>
          <dgm:chPref val="3"/>
        </dgm:presLayoutVars>
      </dgm:prSet>
      <dgm:spPr/>
    </dgm:pt>
    <dgm:pt modelId="{5103C05A-BBA2-4518-89BB-F66897356EEC}" type="pres">
      <dgm:prSet presAssocID="{5A059123-7559-42F8-A429-2DD037A7FC85}" presName="rootConnector" presStyleLbl="node3" presStyleIdx="2" presStyleCnt="12"/>
      <dgm:spPr/>
    </dgm:pt>
    <dgm:pt modelId="{215D5159-9B3D-4FEE-8077-17AB6F34AD28}" type="pres">
      <dgm:prSet presAssocID="{5A059123-7559-42F8-A429-2DD037A7FC85}" presName="hierChild4" presStyleCnt="0"/>
      <dgm:spPr/>
    </dgm:pt>
    <dgm:pt modelId="{FFFB4B1D-D229-4897-BD86-EC646EAAA4BB}" type="pres">
      <dgm:prSet presAssocID="{5A059123-7559-42F8-A429-2DD037A7FC85}" presName="hierChild5" presStyleCnt="0"/>
      <dgm:spPr/>
    </dgm:pt>
    <dgm:pt modelId="{496837D7-0523-49B7-A529-451E1987BEFA}" type="pres">
      <dgm:prSet presAssocID="{357FED51-86D8-4F04-954F-CC2BDF8FE885}" presName="Name37" presStyleLbl="parChTrans1D3" presStyleIdx="3" presStyleCnt="12"/>
      <dgm:spPr/>
    </dgm:pt>
    <dgm:pt modelId="{19B85586-5135-4EE5-BD7C-06E9AFFF0504}" type="pres">
      <dgm:prSet presAssocID="{364DD6E6-3362-45CA-9318-085A8F823157}" presName="hierRoot2" presStyleCnt="0">
        <dgm:presLayoutVars>
          <dgm:hierBranch val="init"/>
        </dgm:presLayoutVars>
      </dgm:prSet>
      <dgm:spPr/>
    </dgm:pt>
    <dgm:pt modelId="{74B720F4-CF4F-4BC4-B23E-E1A7E8DEA19E}" type="pres">
      <dgm:prSet presAssocID="{364DD6E6-3362-45CA-9318-085A8F823157}" presName="rootComposite" presStyleCnt="0"/>
      <dgm:spPr/>
    </dgm:pt>
    <dgm:pt modelId="{60BE2D6E-899D-4B3E-B445-263B23D63526}" type="pres">
      <dgm:prSet presAssocID="{364DD6E6-3362-45CA-9318-085A8F823157}" presName="rootText" presStyleLbl="node3" presStyleIdx="3" presStyleCnt="12">
        <dgm:presLayoutVars>
          <dgm:chPref val="3"/>
        </dgm:presLayoutVars>
      </dgm:prSet>
      <dgm:spPr/>
    </dgm:pt>
    <dgm:pt modelId="{A5AE9E35-E087-44D5-BB18-CEAFBE442D46}" type="pres">
      <dgm:prSet presAssocID="{364DD6E6-3362-45CA-9318-085A8F823157}" presName="rootConnector" presStyleLbl="node3" presStyleIdx="3" presStyleCnt="12"/>
      <dgm:spPr/>
    </dgm:pt>
    <dgm:pt modelId="{77369BE4-E58D-43CB-B014-8F97C3F45BC1}" type="pres">
      <dgm:prSet presAssocID="{364DD6E6-3362-45CA-9318-085A8F823157}" presName="hierChild4" presStyleCnt="0"/>
      <dgm:spPr/>
    </dgm:pt>
    <dgm:pt modelId="{C0A1521B-51AB-4B8B-8407-3D1F5677A0F2}" type="pres">
      <dgm:prSet presAssocID="{364DD6E6-3362-45CA-9318-085A8F823157}" presName="hierChild5" presStyleCnt="0"/>
      <dgm:spPr/>
    </dgm:pt>
    <dgm:pt modelId="{37F9B0D2-46BD-49E0-B1C8-B282C2956D87}" type="pres">
      <dgm:prSet presAssocID="{677867AE-D383-4741-A19C-212DA7B39248}" presName="hierChild5" presStyleCnt="0"/>
      <dgm:spPr/>
    </dgm:pt>
    <dgm:pt modelId="{7B37DF95-E484-4655-938F-CAE68494BDFD}" type="pres">
      <dgm:prSet presAssocID="{77A2F5FD-58D1-4D68-BCF2-D7F56AB792AB}" presName="Name37" presStyleLbl="parChTrans1D2" presStyleIdx="2" presStyleCnt="7"/>
      <dgm:spPr/>
    </dgm:pt>
    <dgm:pt modelId="{76371C25-AFD4-4F33-B421-EB0F14B8F43A}" type="pres">
      <dgm:prSet presAssocID="{FF099EF7-321E-45BF-AED6-CB0900C8341A}" presName="hierRoot2" presStyleCnt="0">
        <dgm:presLayoutVars>
          <dgm:hierBranch val="init"/>
        </dgm:presLayoutVars>
      </dgm:prSet>
      <dgm:spPr/>
    </dgm:pt>
    <dgm:pt modelId="{36C1A4F3-50B6-4717-AC9B-326EAD388097}" type="pres">
      <dgm:prSet presAssocID="{FF099EF7-321E-45BF-AED6-CB0900C8341A}" presName="rootComposite" presStyleCnt="0"/>
      <dgm:spPr/>
    </dgm:pt>
    <dgm:pt modelId="{714D4D66-57CB-44E1-9470-6ECBE1235C2D}" type="pres">
      <dgm:prSet presAssocID="{FF099EF7-321E-45BF-AED6-CB0900C8341A}" presName="rootText" presStyleLbl="node2" presStyleIdx="2" presStyleCnt="7">
        <dgm:presLayoutVars>
          <dgm:chPref val="3"/>
        </dgm:presLayoutVars>
      </dgm:prSet>
      <dgm:spPr/>
    </dgm:pt>
    <dgm:pt modelId="{69DD91BF-AE08-4A50-85AD-0A6AF04AFB88}" type="pres">
      <dgm:prSet presAssocID="{FF099EF7-321E-45BF-AED6-CB0900C8341A}" presName="rootConnector" presStyleLbl="node2" presStyleIdx="2" presStyleCnt="7"/>
      <dgm:spPr/>
    </dgm:pt>
    <dgm:pt modelId="{F5067E9F-CDDD-484A-A776-F2C9CE15B596}" type="pres">
      <dgm:prSet presAssocID="{FF099EF7-321E-45BF-AED6-CB0900C8341A}" presName="hierChild4" presStyleCnt="0"/>
      <dgm:spPr/>
    </dgm:pt>
    <dgm:pt modelId="{0A7BCCD4-E970-4163-91E4-D62BA1F7944A}" type="pres">
      <dgm:prSet presAssocID="{63879560-0422-45CB-8864-A8F90043E6DC}" presName="Name37" presStyleLbl="parChTrans1D3" presStyleIdx="4" presStyleCnt="12"/>
      <dgm:spPr/>
    </dgm:pt>
    <dgm:pt modelId="{AD2E9C58-97D4-463A-80EF-07ED2F6C12E8}" type="pres">
      <dgm:prSet presAssocID="{396A7383-D9B4-4304-8B32-78C675C30257}" presName="hierRoot2" presStyleCnt="0">
        <dgm:presLayoutVars>
          <dgm:hierBranch val="init"/>
        </dgm:presLayoutVars>
      </dgm:prSet>
      <dgm:spPr/>
    </dgm:pt>
    <dgm:pt modelId="{0A0CE224-F606-4925-9752-F4CDD1927D71}" type="pres">
      <dgm:prSet presAssocID="{396A7383-D9B4-4304-8B32-78C675C30257}" presName="rootComposite" presStyleCnt="0"/>
      <dgm:spPr/>
    </dgm:pt>
    <dgm:pt modelId="{599EC8A7-784D-4CF4-956B-8E5FE28C952D}" type="pres">
      <dgm:prSet presAssocID="{396A7383-D9B4-4304-8B32-78C675C30257}" presName="rootText" presStyleLbl="node3" presStyleIdx="4" presStyleCnt="12">
        <dgm:presLayoutVars>
          <dgm:chPref val="3"/>
        </dgm:presLayoutVars>
      </dgm:prSet>
      <dgm:spPr/>
    </dgm:pt>
    <dgm:pt modelId="{820C948E-3D8A-4299-AEF3-1A60BF41C990}" type="pres">
      <dgm:prSet presAssocID="{396A7383-D9B4-4304-8B32-78C675C30257}" presName="rootConnector" presStyleLbl="node3" presStyleIdx="4" presStyleCnt="12"/>
      <dgm:spPr/>
    </dgm:pt>
    <dgm:pt modelId="{AB142CCF-10AC-4CAC-82BC-9F78B8181D4E}" type="pres">
      <dgm:prSet presAssocID="{396A7383-D9B4-4304-8B32-78C675C30257}" presName="hierChild4" presStyleCnt="0"/>
      <dgm:spPr/>
    </dgm:pt>
    <dgm:pt modelId="{BA956040-704B-4A5C-88D8-5B487C0B690E}" type="pres">
      <dgm:prSet presAssocID="{396A7383-D9B4-4304-8B32-78C675C30257}" presName="hierChild5" presStyleCnt="0"/>
      <dgm:spPr/>
    </dgm:pt>
    <dgm:pt modelId="{8D6D9E8D-D9DD-4303-8C74-4E298457F1EE}" type="pres">
      <dgm:prSet presAssocID="{FF099EF7-321E-45BF-AED6-CB0900C8341A}" presName="hierChild5" presStyleCnt="0"/>
      <dgm:spPr/>
    </dgm:pt>
    <dgm:pt modelId="{A1A362A5-384F-4AC5-BBB9-6F0F07870C29}" type="pres">
      <dgm:prSet presAssocID="{1CBEF3B6-72A7-4065-83FB-329276773261}" presName="Name37" presStyleLbl="parChTrans1D2" presStyleIdx="3" presStyleCnt="7"/>
      <dgm:spPr/>
    </dgm:pt>
    <dgm:pt modelId="{947B1BA6-E9C3-4DB7-B3C0-BEFBB5061F93}" type="pres">
      <dgm:prSet presAssocID="{8ADEE40D-43CE-4796-BC7E-713AFF3850BB}" presName="hierRoot2" presStyleCnt="0">
        <dgm:presLayoutVars>
          <dgm:hierBranch val="init"/>
        </dgm:presLayoutVars>
      </dgm:prSet>
      <dgm:spPr/>
    </dgm:pt>
    <dgm:pt modelId="{C60C0CAC-F378-41D7-946F-FDACB72628FA}" type="pres">
      <dgm:prSet presAssocID="{8ADEE40D-43CE-4796-BC7E-713AFF3850BB}" presName="rootComposite" presStyleCnt="0"/>
      <dgm:spPr/>
    </dgm:pt>
    <dgm:pt modelId="{1DABD2C5-5357-4CE8-84A3-9A363E88E7AD}" type="pres">
      <dgm:prSet presAssocID="{8ADEE40D-43CE-4796-BC7E-713AFF3850BB}" presName="rootText" presStyleLbl="node2" presStyleIdx="3" presStyleCnt="7">
        <dgm:presLayoutVars>
          <dgm:chPref val="3"/>
        </dgm:presLayoutVars>
      </dgm:prSet>
      <dgm:spPr/>
    </dgm:pt>
    <dgm:pt modelId="{F646121C-97FD-4D1C-90D1-9F842F567DC5}" type="pres">
      <dgm:prSet presAssocID="{8ADEE40D-43CE-4796-BC7E-713AFF3850BB}" presName="rootConnector" presStyleLbl="node2" presStyleIdx="3" presStyleCnt="7"/>
      <dgm:spPr/>
    </dgm:pt>
    <dgm:pt modelId="{0D59C1B0-CDCE-47DC-A2AD-3D9C72B3E0DA}" type="pres">
      <dgm:prSet presAssocID="{8ADEE40D-43CE-4796-BC7E-713AFF3850BB}" presName="hierChild4" presStyleCnt="0"/>
      <dgm:spPr/>
    </dgm:pt>
    <dgm:pt modelId="{3B0A02BA-B4AE-41A3-9CE7-7D717D08F935}" type="pres">
      <dgm:prSet presAssocID="{2E2FCBE8-353A-4AB8-AE09-A1F11C1021E3}" presName="Name37" presStyleLbl="parChTrans1D3" presStyleIdx="5" presStyleCnt="12"/>
      <dgm:spPr/>
    </dgm:pt>
    <dgm:pt modelId="{347152C0-EB7F-43EE-A7A5-04E56DFEE266}" type="pres">
      <dgm:prSet presAssocID="{C6C2EF25-D356-4AFD-B8BB-ACEE6FF2AA53}" presName="hierRoot2" presStyleCnt="0">
        <dgm:presLayoutVars>
          <dgm:hierBranch val="init"/>
        </dgm:presLayoutVars>
      </dgm:prSet>
      <dgm:spPr/>
    </dgm:pt>
    <dgm:pt modelId="{B673C407-763B-4442-8D2D-798C0C882A38}" type="pres">
      <dgm:prSet presAssocID="{C6C2EF25-D356-4AFD-B8BB-ACEE6FF2AA53}" presName="rootComposite" presStyleCnt="0"/>
      <dgm:spPr/>
    </dgm:pt>
    <dgm:pt modelId="{6EA4C46B-FD34-4114-BB28-8647F1481512}" type="pres">
      <dgm:prSet presAssocID="{C6C2EF25-D356-4AFD-B8BB-ACEE6FF2AA53}" presName="rootText" presStyleLbl="node3" presStyleIdx="5" presStyleCnt="12">
        <dgm:presLayoutVars>
          <dgm:chPref val="3"/>
        </dgm:presLayoutVars>
      </dgm:prSet>
      <dgm:spPr/>
    </dgm:pt>
    <dgm:pt modelId="{CC7008DD-AE9D-4EC1-BA30-7AFE86CD70E6}" type="pres">
      <dgm:prSet presAssocID="{C6C2EF25-D356-4AFD-B8BB-ACEE6FF2AA53}" presName="rootConnector" presStyleLbl="node3" presStyleIdx="5" presStyleCnt="12"/>
      <dgm:spPr/>
    </dgm:pt>
    <dgm:pt modelId="{8AEDF8A5-D093-4E6F-BC56-FABBDE94CDB1}" type="pres">
      <dgm:prSet presAssocID="{C6C2EF25-D356-4AFD-B8BB-ACEE6FF2AA53}" presName="hierChild4" presStyleCnt="0"/>
      <dgm:spPr/>
    </dgm:pt>
    <dgm:pt modelId="{9BEB6762-5DB4-489C-91B8-EECFC425736B}" type="pres">
      <dgm:prSet presAssocID="{C6C2EF25-D356-4AFD-B8BB-ACEE6FF2AA53}" presName="hierChild5" presStyleCnt="0"/>
      <dgm:spPr/>
    </dgm:pt>
    <dgm:pt modelId="{1766DE64-50D6-43A7-B3D8-D5A1EE5F54FB}" type="pres">
      <dgm:prSet presAssocID="{8ADEE40D-43CE-4796-BC7E-713AFF3850BB}" presName="hierChild5" presStyleCnt="0"/>
      <dgm:spPr/>
    </dgm:pt>
    <dgm:pt modelId="{BD96652F-2665-47BF-BB3E-E2EC355D9CE1}" type="pres">
      <dgm:prSet presAssocID="{9C69C267-C2CE-4680-BA9C-7D9CFB04DA07}" presName="Name37" presStyleLbl="parChTrans1D2" presStyleIdx="4" presStyleCnt="7"/>
      <dgm:spPr/>
    </dgm:pt>
    <dgm:pt modelId="{F47D0865-5A91-4C41-B14F-701835B28590}" type="pres">
      <dgm:prSet presAssocID="{BD7BF20F-CF90-4343-9B85-CDA889B3002C}" presName="hierRoot2" presStyleCnt="0">
        <dgm:presLayoutVars>
          <dgm:hierBranch val="init"/>
        </dgm:presLayoutVars>
      </dgm:prSet>
      <dgm:spPr/>
    </dgm:pt>
    <dgm:pt modelId="{10210A00-EB79-4479-8D8D-B0B4F4B812BE}" type="pres">
      <dgm:prSet presAssocID="{BD7BF20F-CF90-4343-9B85-CDA889B3002C}" presName="rootComposite" presStyleCnt="0"/>
      <dgm:spPr/>
    </dgm:pt>
    <dgm:pt modelId="{3BEB44FF-3B5E-42FC-BDCC-734D7F6A2274}" type="pres">
      <dgm:prSet presAssocID="{BD7BF20F-CF90-4343-9B85-CDA889B3002C}" presName="rootText" presStyleLbl="node2" presStyleIdx="4" presStyleCnt="7">
        <dgm:presLayoutVars>
          <dgm:chPref val="3"/>
        </dgm:presLayoutVars>
      </dgm:prSet>
      <dgm:spPr/>
    </dgm:pt>
    <dgm:pt modelId="{E150E4B6-B9A5-4BAC-BBFC-61EB6361091E}" type="pres">
      <dgm:prSet presAssocID="{BD7BF20F-CF90-4343-9B85-CDA889B3002C}" presName="rootConnector" presStyleLbl="node2" presStyleIdx="4" presStyleCnt="7"/>
      <dgm:spPr/>
    </dgm:pt>
    <dgm:pt modelId="{BB2C8C54-396C-447D-8847-B155D85552CB}" type="pres">
      <dgm:prSet presAssocID="{BD7BF20F-CF90-4343-9B85-CDA889B3002C}" presName="hierChild4" presStyleCnt="0"/>
      <dgm:spPr/>
    </dgm:pt>
    <dgm:pt modelId="{954BCF12-6800-4814-8A69-7CFD3742000F}" type="pres">
      <dgm:prSet presAssocID="{320CB068-C125-414C-A477-15AEFCD0F53F}" presName="Name37" presStyleLbl="parChTrans1D3" presStyleIdx="6" presStyleCnt="12"/>
      <dgm:spPr/>
    </dgm:pt>
    <dgm:pt modelId="{682E6DEC-DE8C-4B29-8BC8-BB9AE3B3E67F}" type="pres">
      <dgm:prSet presAssocID="{3B53E456-8BA6-465D-8ADC-9658B35E655A}" presName="hierRoot2" presStyleCnt="0">
        <dgm:presLayoutVars>
          <dgm:hierBranch val="init"/>
        </dgm:presLayoutVars>
      </dgm:prSet>
      <dgm:spPr/>
    </dgm:pt>
    <dgm:pt modelId="{D0877C2A-5912-4FC0-98CD-43D7AC7AAA10}" type="pres">
      <dgm:prSet presAssocID="{3B53E456-8BA6-465D-8ADC-9658B35E655A}" presName="rootComposite" presStyleCnt="0"/>
      <dgm:spPr/>
    </dgm:pt>
    <dgm:pt modelId="{21A9EEEE-6037-41D6-83BA-1F6E8E044818}" type="pres">
      <dgm:prSet presAssocID="{3B53E456-8BA6-465D-8ADC-9658B35E655A}" presName="rootText" presStyleLbl="node3" presStyleIdx="6" presStyleCnt="12">
        <dgm:presLayoutVars>
          <dgm:chPref val="3"/>
        </dgm:presLayoutVars>
      </dgm:prSet>
      <dgm:spPr/>
    </dgm:pt>
    <dgm:pt modelId="{90CA8815-4A17-4F5D-9A83-D4F254D262CA}" type="pres">
      <dgm:prSet presAssocID="{3B53E456-8BA6-465D-8ADC-9658B35E655A}" presName="rootConnector" presStyleLbl="node3" presStyleIdx="6" presStyleCnt="12"/>
      <dgm:spPr/>
    </dgm:pt>
    <dgm:pt modelId="{E07532FF-90B9-4870-938E-8C9CE1E6B686}" type="pres">
      <dgm:prSet presAssocID="{3B53E456-8BA6-465D-8ADC-9658B35E655A}" presName="hierChild4" presStyleCnt="0"/>
      <dgm:spPr/>
    </dgm:pt>
    <dgm:pt modelId="{F74FB31D-B887-4EC9-BB68-55A4C7AF104B}" type="pres">
      <dgm:prSet presAssocID="{21E47210-C074-4642-9F2B-8FD446388337}" presName="Name37" presStyleLbl="parChTrans1D4" presStyleIdx="0" presStyleCnt="5"/>
      <dgm:spPr/>
    </dgm:pt>
    <dgm:pt modelId="{7F9A10EC-52D4-4DE0-B2E0-E346EED6743E}" type="pres">
      <dgm:prSet presAssocID="{DB0CDB15-6A6D-427E-ADEE-D51395E1ED8F}" presName="hierRoot2" presStyleCnt="0">
        <dgm:presLayoutVars>
          <dgm:hierBranch val="init"/>
        </dgm:presLayoutVars>
      </dgm:prSet>
      <dgm:spPr/>
    </dgm:pt>
    <dgm:pt modelId="{3A39C78B-4F34-4290-AD5E-6CA80198F6DE}" type="pres">
      <dgm:prSet presAssocID="{DB0CDB15-6A6D-427E-ADEE-D51395E1ED8F}" presName="rootComposite" presStyleCnt="0"/>
      <dgm:spPr/>
    </dgm:pt>
    <dgm:pt modelId="{6AA88BB2-82DF-45A7-A3F9-88E2E5D8F01B}" type="pres">
      <dgm:prSet presAssocID="{DB0CDB15-6A6D-427E-ADEE-D51395E1ED8F}" presName="rootText" presStyleLbl="node4" presStyleIdx="0" presStyleCnt="5">
        <dgm:presLayoutVars>
          <dgm:chPref val="3"/>
        </dgm:presLayoutVars>
      </dgm:prSet>
      <dgm:spPr/>
    </dgm:pt>
    <dgm:pt modelId="{AC801D7C-E82D-4717-9AE5-8E7F400EA1A1}" type="pres">
      <dgm:prSet presAssocID="{DB0CDB15-6A6D-427E-ADEE-D51395E1ED8F}" presName="rootConnector" presStyleLbl="node4" presStyleIdx="0" presStyleCnt="5"/>
      <dgm:spPr/>
    </dgm:pt>
    <dgm:pt modelId="{7B7F6B8E-4709-4111-A972-7F006F3B9277}" type="pres">
      <dgm:prSet presAssocID="{DB0CDB15-6A6D-427E-ADEE-D51395E1ED8F}" presName="hierChild4" presStyleCnt="0"/>
      <dgm:spPr/>
    </dgm:pt>
    <dgm:pt modelId="{B5B8CFCA-8F72-48C6-A3BC-58C4F50F95F9}" type="pres">
      <dgm:prSet presAssocID="{DB0CDB15-6A6D-427E-ADEE-D51395E1ED8F}" presName="hierChild5" presStyleCnt="0"/>
      <dgm:spPr/>
    </dgm:pt>
    <dgm:pt modelId="{584E5ED1-0E14-4D02-8BB1-15CBE4872664}" type="pres">
      <dgm:prSet presAssocID="{3B53E456-8BA6-465D-8ADC-9658B35E655A}" presName="hierChild5" presStyleCnt="0"/>
      <dgm:spPr/>
    </dgm:pt>
    <dgm:pt modelId="{D05FD7C3-D7D7-4D85-A068-A6A83C30F526}" type="pres">
      <dgm:prSet presAssocID="{55C6BF66-E749-488F-80A3-8DEE6D6C9A65}" presName="Name37" presStyleLbl="parChTrans1D3" presStyleIdx="7" presStyleCnt="12"/>
      <dgm:spPr/>
    </dgm:pt>
    <dgm:pt modelId="{C534C474-18F4-470B-934C-341B9B564F8C}" type="pres">
      <dgm:prSet presAssocID="{ECF218F0-D3F8-4A87-ABCF-EC2AF4CB5F50}" presName="hierRoot2" presStyleCnt="0">
        <dgm:presLayoutVars>
          <dgm:hierBranch val="init"/>
        </dgm:presLayoutVars>
      </dgm:prSet>
      <dgm:spPr/>
    </dgm:pt>
    <dgm:pt modelId="{B493910C-E460-4FE1-941D-A05D17BF869E}" type="pres">
      <dgm:prSet presAssocID="{ECF218F0-D3F8-4A87-ABCF-EC2AF4CB5F50}" presName="rootComposite" presStyleCnt="0"/>
      <dgm:spPr/>
    </dgm:pt>
    <dgm:pt modelId="{FA7FFBFA-D3B6-46D3-B90E-92DEE8BABEDB}" type="pres">
      <dgm:prSet presAssocID="{ECF218F0-D3F8-4A87-ABCF-EC2AF4CB5F50}" presName="rootText" presStyleLbl="node3" presStyleIdx="7" presStyleCnt="12">
        <dgm:presLayoutVars>
          <dgm:chPref val="3"/>
        </dgm:presLayoutVars>
      </dgm:prSet>
      <dgm:spPr/>
    </dgm:pt>
    <dgm:pt modelId="{94A23AFF-A94A-4BE2-8DDA-85E6E5B5BE07}" type="pres">
      <dgm:prSet presAssocID="{ECF218F0-D3F8-4A87-ABCF-EC2AF4CB5F50}" presName="rootConnector" presStyleLbl="node3" presStyleIdx="7" presStyleCnt="12"/>
      <dgm:spPr/>
    </dgm:pt>
    <dgm:pt modelId="{2D6994D0-BB0D-47AE-B635-1DA9775C4762}" type="pres">
      <dgm:prSet presAssocID="{ECF218F0-D3F8-4A87-ABCF-EC2AF4CB5F50}" presName="hierChild4" presStyleCnt="0"/>
      <dgm:spPr/>
    </dgm:pt>
    <dgm:pt modelId="{570DC318-142E-4B74-8ED8-A7B533AF9BEB}" type="pres">
      <dgm:prSet presAssocID="{DB36DA29-E91E-4472-8169-618E9FA932F8}" presName="Name37" presStyleLbl="parChTrans1D4" presStyleIdx="1" presStyleCnt="5"/>
      <dgm:spPr/>
    </dgm:pt>
    <dgm:pt modelId="{683D0D92-FD9F-4257-9F04-AF981DEB5F1C}" type="pres">
      <dgm:prSet presAssocID="{B2C6E9D3-4C71-4E36-9FAB-B6274CFABF2D}" presName="hierRoot2" presStyleCnt="0">
        <dgm:presLayoutVars>
          <dgm:hierBranch val="init"/>
        </dgm:presLayoutVars>
      </dgm:prSet>
      <dgm:spPr/>
    </dgm:pt>
    <dgm:pt modelId="{CE2E056C-A5D2-4692-A4F9-1B4CCD781AE5}" type="pres">
      <dgm:prSet presAssocID="{B2C6E9D3-4C71-4E36-9FAB-B6274CFABF2D}" presName="rootComposite" presStyleCnt="0"/>
      <dgm:spPr/>
    </dgm:pt>
    <dgm:pt modelId="{BC8B8094-BCDA-4879-B7EC-72E7DE1855C3}" type="pres">
      <dgm:prSet presAssocID="{B2C6E9D3-4C71-4E36-9FAB-B6274CFABF2D}" presName="rootText" presStyleLbl="node4" presStyleIdx="1" presStyleCnt="5">
        <dgm:presLayoutVars>
          <dgm:chPref val="3"/>
        </dgm:presLayoutVars>
      </dgm:prSet>
      <dgm:spPr/>
    </dgm:pt>
    <dgm:pt modelId="{E0BD16C1-A5C8-4ABE-8AA9-316725C6E8CA}" type="pres">
      <dgm:prSet presAssocID="{B2C6E9D3-4C71-4E36-9FAB-B6274CFABF2D}" presName="rootConnector" presStyleLbl="node4" presStyleIdx="1" presStyleCnt="5"/>
      <dgm:spPr/>
    </dgm:pt>
    <dgm:pt modelId="{1E5A47D0-82A7-4A64-884B-A7D32A117345}" type="pres">
      <dgm:prSet presAssocID="{B2C6E9D3-4C71-4E36-9FAB-B6274CFABF2D}" presName="hierChild4" presStyleCnt="0"/>
      <dgm:spPr/>
    </dgm:pt>
    <dgm:pt modelId="{2B5D602F-E2B8-4046-B80F-983B604D053C}" type="pres">
      <dgm:prSet presAssocID="{B2C6E9D3-4C71-4E36-9FAB-B6274CFABF2D}" presName="hierChild5" presStyleCnt="0"/>
      <dgm:spPr/>
    </dgm:pt>
    <dgm:pt modelId="{2CB3DBDE-E0FC-4F8F-987D-ECA7C7559837}" type="pres">
      <dgm:prSet presAssocID="{D7FE2A88-7901-4F61-A904-13F1713DED34}" presName="Name37" presStyleLbl="parChTrans1D4" presStyleIdx="2" presStyleCnt="5"/>
      <dgm:spPr/>
    </dgm:pt>
    <dgm:pt modelId="{8EE66983-D650-480A-978C-7573E9B66717}" type="pres">
      <dgm:prSet presAssocID="{DFFCFF17-EA45-44D8-ABF0-3DB7F41CD37C}" presName="hierRoot2" presStyleCnt="0">
        <dgm:presLayoutVars>
          <dgm:hierBranch val="init"/>
        </dgm:presLayoutVars>
      </dgm:prSet>
      <dgm:spPr/>
    </dgm:pt>
    <dgm:pt modelId="{48BBD62C-2EC5-467E-ACFA-769DB20BD567}" type="pres">
      <dgm:prSet presAssocID="{DFFCFF17-EA45-44D8-ABF0-3DB7F41CD37C}" presName="rootComposite" presStyleCnt="0"/>
      <dgm:spPr/>
    </dgm:pt>
    <dgm:pt modelId="{EBB74B8A-4FFA-459D-A16B-E0DFC470445F}" type="pres">
      <dgm:prSet presAssocID="{DFFCFF17-EA45-44D8-ABF0-3DB7F41CD37C}" presName="rootText" presStyleLbl="node4" presStyleIdx="2" presStyleCnt="5">
        <dgm:presLayoutVars>
          <dgm:chPref val="3"/>
        </dgm:presLayoutVars>
      </dgm:prSet>
      <dgm:spPr/>
    </dgm:pt>
    <dgm:pt modelId="{636E8493-518D-48BF-AAC4-378F8C765E9F}" type="pres">
      <dgm:prSet presAssocID="{DFFCFF17-EA45-44D8-ABF0-3DB7F41CD37C}" presName="rootConnector" presStyleLbl="node4" presStyleIdx="2" presStyleCnt="5"/>
      <dgm:spPr/>
    </dgm:pt>
    <dgm:pt modelId="{9FD9FE4A-5177-4839-AB85-64EB201871CF}" type="pres">
      <dgm:prSet presAssocID="{DFFCFF17-EA45-44D8-ABF0-3DB7F41CD37C}" presName="hierChild4" presStyleCnt="0"/>
      <dgm:spPr/>
    </dgm:pt>
    <dgm:pt modelId="{A36ACCB5-4A64-4ECA-9CB1-F5AA483FDFA4}" type="pres">
      <dgm:prSet presAssocID="{DFFCFF17-EA45-44D8-ABF0-3DB7F41CD37C}" presName="hierChild5" presStyleCnt="0"/>
      <dgm:spPr/>
    </dgm:pt>
    <dgm:pt modelId="{02FD9252-E354-4253-B205-88A54B6A7F8E}" type="pres">
      <dgm:prSet presAssocID="{983F82C0-8F7F-4050-9386-047A4C052ADC}" presName="Name37" presStyleLbl="parChTrans1D4" presStyleIdx="3" presStyleCnt="5"/>
      <dgm:spPr/>
    </dgm:pt>
    <dgm:pt modelId="{5BDD1509-708A-4535-AD99-7563884E8305}" type="pres">
      <dgm:prSet presAssocID="{7789FA66-3A45-4483-833F-B20F87F4119A}" presName="hierRoot2" presStyleCnt="0">
        <dgm:presLayoutVars>
          <dgm:hierBranch val="init"/>
        </dgm:presLayoutVars>
      </dgm:prSet>
      <dgm:spPr/>
    </dgm:pt>
    <dgm:pt modelId="{8C7D9E23-EB36-4A4A-B8EF-3028A58012A7}" type="pres">
      <dgm:prSet presAssocID="{7789FA66-3A45-4483-833F-B20F87F4119A}" presName="rootComposite" presStyleCnt="0"/>
      <dgm:spPr/>
    </dgm:pt>
    <dgm:pt modelId="{2F84BC55-3005-4172-A035-62E4C17C579A}" type="pres">
      <dgm:prSet presAssocID="{7789FA66-3A45-4483-833F-B20F87F4119A}" presName="rootText" presStyleLbl="node4" presStyleIdx="3" presStyleCnt="5">
        <dgm:presLayoutVars>
          <dgm:chPref val="3"/>
        </dgm:presLayoutVars>
      </dgm:prSet>
      <dgm:spPr/>
    </dgm:pt>
    <dgm:pt modelId="{C697870F-D8A3-488B-B707-CAF5FDF3033D}" type="pres">
      <dgm:prSet presAssocID="{7789FA66-3A45-4483-833F-B20F87F4119A}" presName="rootConnector" presStyleLbl="node4" presStyleIdx="3" presStyleCnt="5"/>
      <dgm:spPr/>
    </dgm:pt>
    <dgm:pt modelId="{6CCDF1B9-2782-4F52-9627-9A69BB5DFE34}" type="pres">
      <dgm:prSet presAssocID="{7789FA66-3A45-4483-833F-B20F87F4119A}" presName="hierChild4" presStyleCnt="0"/>
      <dgm:spPr/>
    </dgm:pt>
    <dgm:pt modelId="{9393EB42-114D-4F64-BCAD-5618874841D1}" type="pres">
      <dgm:prSet presAssocID="{7789FA66-3A45-4483-833F-B20F87F4119A}" presName="hierChild5" presStyleCnt="0"/>
      <dgm:spPr/>
    </dgm:pt>
    <dgm:pt modelId="{A2BC97C2-044B-4245-9EA0-7C337A3E9514}" type="pres">
      <dgm:prSet presAssocID="{ECF218F0-D3F8-4A87-ABCF-EC2AF4CB5F50}" presName="hierChild5" presStyleCnt="0"/>
      <dgm:spPr/>
    </dgm:pt>
    <dgm:pt modelId="{522D5C80-7431-4E7B-BB14-54B51BB9A3C5}" type="pres">
      <dgm:prSet presAssocID="{7D039530-DF44-4DDF-9D79-9B2D6ADC7CF1}" presName="Name37" presStyleLbl="parChTrans1D3" presStyleIdx="8" presStyleCnt="12"/>
      <dgm:spPr/>
    </dgm:pt>
    <dgm:pt modelId="{9AD2528A-1AF3-4C65-B866-30CDC3616335}" type="pres">
      <dgm:prSet presAssocID="{D7D4990F-0A40-4DA5-8C98-1EEA66E0461D}" presName="hierRoot2" presStyleCnt="0">
        <dgm:presLayoutVars>
          <dgm:hierBranch val="init"/>
        </dgm:presLayoutVars>
      </dgm:prSet>
      <dgm:spPr/>
    </dgm:pt>
    <dgm:pt modelId="{E8542732-892A-4A6C-9D8F-E94703677050}" type="pres">
      <dgm:prSet presAssocID="{D7D4990F-0A40-4DA5-8C98-1EEA66E0461D}" presName="rootComposite" presStyleCnt="0"/>
      <dgm:spPr/>
    </dgm:pt>
    <dgm:pt modelId="{F304E2B7-0876-4CAC-903B-56ED044F2969}" type="pres">
      <dgm:prSet presAssocID="{D7D4990F-0A40-4DA5-8C98-1EEA66E0461D}" presName="rootText" presStyleLbl="node3" presStyleIdx="8" presStyleCnt="12">
        <dgm:presLayoutVars>
          <dgm:chPref val="3"/>
        </dgm:presLayoutVars>
      </dgm:prSet>
      <dgm:spPr/>
    </dgm:pt>
    <dgm:pt modelId="{9B39C380-09DD-44A4-ABBE-C54FABF4B8D3}" type="pres">
      <dgm:prSet presAssocID="{D7D4990F-0A40-4DA5-8C98-1EEA66E0461D}" presName="rootConnector" presStyleLbl="node3" presStyleIdx="8" presStyleCnt="12"/>
      <dgm:spPr/>
    </dgm:pt>
    <dgm:pt modelId="{730A1AAE-2B54-472B-9DEB-38FEF35C174B}" type="pres">
      <dgm:prSet presAssocID="{D7D4990F-0A40-4DA5-8C98-1EEA66E0461D}" presName="hierChild4" presStyleCnt="0"/>
      <dgm:spPr/>
    </dgm:pt>
    <dgm:pt modelId="{33A3D252-B0EB-4B4A-91C4-AAB8C8BCA614}" type="pres">
      <dgm:prSet presAssocID="{D384D645-2816-4495-AFFF-CF6A7D330294}" presName="Name37" presStyleLbl="parChTrans1D4" presStyleIdx="4" presStyleCnt="5"/>
      <dgm:spPr/>
    </dgm:pt>
    <dgm:pt modelId="{CFDA281B-926C-45CD-BEA8-C372A7C7A503}" type="pres">
      <dgm:prSet presAssocID="{8BB81C34-E8D0-4375-B7C5-29EFAF2D4F4B}" presName="hierRoot2" presStyleCnt="0">
        <dgm:presLayoutVars>
          <dgm:hierBranch val="init"/>
        </dgm:presLayoutVars>
      </dgm:prSet>
      <dgm:spPr/>
    </dgm:pt>
    <dgm:pt modelId="{2ACD5F2F-71BC-4F6B-9945-12875E81BC24}" type="pres">
      <dgm:prSet presAssocID="{8BB81C34-E8D0-4375-B7C5-29EFAF2D4F4B}" presName="rootComposite" presStyleCnt="0"/>
      <dgm:spPr/>
    </dgm:pt>
    <dgm:pt modelId="{C19DA591-086E-452D-968D-ED8098B0F23A}" type="pres">
      <dgm:prSet presAssocID="{8BB81C34-E8D0-4375-B7C5-29EFAF2D4F4B}" presName="rootText" presStyleLbl="node4" presStyleIdx="4" presStyleCnt="5">
        <dgm:presLayoutVars>
          <dgm:chPref val="3"/>
        </dgm:presLayoutVars>
      </dgm:prSet>
      <dgm:spPr/>
    </dgm:pt>
    <dgm:pt modelId="{018421CE-313E-4083-9E42-6907F827019C}" type="pres">
      <dgm:prSet presAssocID="{8BB81C34-E8D0-4375-B7C5-29EFAF2D4F4B}" presName="rootConnector" presStyleLbl="node4" presStyleIdx="4" presStyleCnt="5"/>
      <dgm:spPr/>
    </dgm:pt>
    <dgm:pt modelId="{06CB52A7-7BB7-493A-A287-B808D2B16DD8}" type="pres">
      <dgm:prSet presAssocID="{8BB81C34-E8D0-4375-B7C5-29EFAF2D4F4B}" presName="hierChild4" presStyleCnt="0"/>
      <dgm:spPr/>
    </dgm:pt>
    <dgm:pt modelId="{43F7B7DB-A792-4A15-9DE9-0BA4EFF43BE1}" type="pres">
      <dgm:prSet presAssocID="{8BB81C34-E8D0-4375-B7C5-29EFAF2D4F4B}" presName="hierChild5" presStyleCnt="0"/>
      <dgm:spPr/>
    </dgm:pt>
    <dgm:pt modelId="{215C7BE1-79DF-4819-AE16-F756A2684329}" type="pres">
      <dgm:prSet presAssocID="{D7D4990F-0A40-4DA5-8C98-1EEA66E0461D}" presName="hierChild5" presStyleCnt="0"/>
      <dgm:spPr/>
    </dgm:pt>
    <dgm:pt modelId="{7E3E840A-B25A-45A3-B0F8-8BB360074C0F}" type="pres">
      <dgm:prSet presAssocID="{2F42CB70-A457-4B45-BF3E-CB5A3A2EDA6A}" presName="Name37" presStyleLbl="parChTrans1D3" presStyleIdx="9" presStyleCnt="12"/>
      <dgm:spPr/>
    </dgm:pt>
    <dgm:pt modelId="{1053B83A-51C6-411E-81E6-03F15999712A}" type="pres">
      <dgm:prSet presAssocID="{DABE5348-BEBA-465D-A61F-A941F3132716}" presName="hierRoot2" presStyleCnt="0">
        <dgm:presLayoutVars>
          <dgm:hierBranch val="init"/>
        </dgm:presLayoutVars>
      </dgm:prSet>
      <dgm:spPr/>
    </dgm:pt>
    <dgm:pt modelId="{2C07DC0E-7367-40EB-9E36-1D912D91240F}" type="pres">
      <dgm:prSet presAssocID="{DABE5348-BEBA-465D-A61F-A941F3132716}" presName="rootComposite" presStyleCnt="0"/>
      <dgm:spPr/>
    </dgm:pt>
    <dgm:pt modelId="{15344F21-BEC4-4690-9159-F1246A62FDE1}" type="pres">
      <dgm:prSet presAssocID="{DABE5348-BEBA-465D-A61F-A941F3132716}" presName="rootText" presStyleLbl="node3" presStyleIdx="9" presStyleCnt="12">
        <dgm:presLayoutVars>
          <dgm:chPref val="3"/>
        </dgm:presLayoutVars>
      </dgm:prSet>
      <dgm:spPr/>
    </dgm:pt>
    <dgm:pt modelId="{ADF6FD21-A461-4638-AF22-5F0699A69C81}" type="pres">
      <dgm:prSet presAssocID="{DABE5348-BEBA-465D-A61F-A941F3132716}" presName="rootConnector" presStyleLbl="node3" presStyleIdx="9" presStyleCnt="12"/>
      <dgm:spPr/>
    </dgm:pt>
    <dgm:pt modelId="{545BA703-6D45-4C1D-875D-B477002AA7C4}" type="pres">
      <dgm:prSet presAssocID="{DABE5348-BEBA-465D-A61F-A941F3132716}" presName="hierChild4" presStyleCnt="0"/>
      <dgm:spPr/>
    </dgm:pt>
    <dgm:pt modelId="{D43CC3F1-24A7-42C9-8250-004E2ED8563E}" type="pres">
      <dgm:prSet presAssocID="{DABE5348-BEBA-465D-A61F-A941F3132716}" presName="hierChild5" presStyleCnt="0"/>
      <dgm:spPr/>
    </dgm:pt>
    <dgm:pt modelId="{17E47251-7D03-402D-BE63-824639AB0472}" type="pres">
      <dgm:prSet presAssocID="{BD7BF20F-CF90-4343-9B85-CDA889B3002C}" presName="hierChild5" presStyleCnt="0"/>
      <dgm:spPr/>
    </dgm:pt>
    <dgm:pt modelId="{4CBFE0D8-3F1F-43EA-B140-6CA244E4CD57}" type="pres">
      <dgm:prSet presAssocID="{441267FB-F671-4CDA-A935-38DB662BEC19}" presName="Name37" presStyleLbl="parChTrans1D2" presStyleIdx="5" presStyleCnt="7"/>
      <dgm:spPr/>
    </dgm:pt>
    <dgm:pt modelId="{35082C41-A70D-44A3-BA44-07AE28FCA15F}" type="pres">
      <dgm:prSet presAssocID="{BA884887-DAB9-40EF-B210-013F8580F0AC}" presName="hierRoot2" presStyleCnt="0">
        <dgm:presLayoutVars>
          <dgm:hierBranch val="init"/>
        </dgm:presLayoutVars>
      </dgm:prSet>
      <dgm:spPr/>
    </dgm:pt>
    <dgm:pt modelId="{E7A3E4B1-5597-461F-8027-C43DE91EBEBC}" type="pres">
      <dgm:prSet presAssocID="{BA884887-DAB9-40EF-B210-013F8580F0AC}" presName="rootComposite" presStyleCnt="0"/>
      <dgm:spPr/>
    </dgm:pt>
    <dgm:pt modelId="{CD28EE2E-A8D3-49C1-9D0D-2FB5B18FD06C}" type="pres">
      <dgm:prSet presAssocID="{BA884887-DAB9-40EF-B210-013F8580F0AC}" presName="rootText" presStyleLbl="node2" presStyleIdx="5" presStyleCnt="7">
        <dgm:presLayoutVars>
          <dgm:chPref val="3"/>
        </dgm:presLayoutVars>
      </dgm:prSet>
      <dgm:spPr/>
    </dgm:pt>
    <dgm:pt modelId="{5D2457A3-228A-410C-BB8F-3F21E6A1BF73}" type="pres">
      <dgm:prSet presAssocID="{BA884887-DAB9-40EF-B210-013F8580F0AC}" presName="rootConnector" presStyleLbl="node2" presStyleIdx="5" presStyleCnt="7"/>
      <dgm:spPr/>
    </dgm:pt>
    <dgm:pt modelId="{6FF2B284-1FE2-4F97-8342-B81C07D39CF6}" type="pres">
      <dgm:prSet presAssocID="{BA884887-DAB9-40EF-B210-013F8580F0AC}" presName="hierChild4" presStyleCnt="0"/>
      <dgm:spPr/>
    </dgm:pt>
    <dgm:pt modelId="{ACBA8EB0-066B-43CB-B2D3-CED3139FB488}" type="pres">
      <dgm:prSet presAssocID="{BA884887-DAB9-40EF-B210-013F8580F0AC}" presName="hierChild5" presStyleCnt="0"/>
      <dgm:spPr/>
    </dgm:pt>
    <dgm:pt modelId="{668B9592-BA73-48D1-9136-337068C2A8C9}" type="pres">
      <dgm:prSet presAssocID="{3D130896-0F6B-4733-9AED-60FC05E447C8}" presName="Name37" presStyleLbl="parChTrans1D2" presStyleIdx="6" presStyleCnt="7"/>
      <dgm:spPr/>
    </dgm:pt>
    <dgm:pt modelId="{37635AED-8D63-4B3A-B20D-80ED712B3449}" type="pres">
      <dgm:prSet presAssocID="{B0DB8552-F51C-42DA-A1EA-7DD88F21C6F8}" presName="hierRoot2" presStyleCnt="0">
        <dgm:presLayoutVars>
          <dgm:hierBranch val="init"/>
        </dgm:presLayoutVars>
      </dgm:prSet>
      <dgm:spPr/>
    </dgm:pt>
    <dgm:pt modelId="{D5D78060-EB66-4B27-9B30-2C7F1FE1B1C6}" type="pres">
      <dgm:prSet presAssocID="{B0DB8552-F51C-42DA-A1EA-7DD88F21C6F8}" presName="rootComposite" presStyleCnt="0"/>
      <dgm:spPr/>
    </dgm:pt>
    <dgm:pt modelId="{4021AA01-D321-4839-94DF-D72779D983A2}" type="pres">
      <dgm:prSet presAssocID="{B0DB8552-F51C-42DA-A1EA-7DD88F21C6F8}" presName="rootText" presStyleLbl="node2" presStyleIdx="6" presStyleCnt="7">
        <dgm:presLayoutVars>
          <dgm:chPref val="3"/>
        </dgm:presLayoutVars>
      </dgm:prSet>
      <dgm:spPr/>
    </dgm:pt>
    <dgm:pt modelId="{B200C0AD-CD7E-47DA-8F68-606554D04FCB}" type="pres">
      <dgm:prSet presAssocID="{B0DB8552-F51C-42DA-A1EA-7DD88F21C6F8}" presName="rootConnector" presStyleLbl="node2" presStyleIdx="6" presStyleCnt="7"/>
      <dgm:spPr/>
    </dgm:pt>
    <dgm:pt modelId="{98E5716A-CC9F-4F5D-953C-6706AE2AD68B}" type="pres">
      <dgm:prSet presAssocID="{B0DB8552-F51C-42DA-A1EA-7DD88F21C6F8}" presName="hierChild4" presStyleCnt="0"/>
      <dgm:spPr/>
    </dgm:pt>
    <dgm:pt modelId="{5347B4F9-0BF9-476F-AE13-44F9F5B854EF}" type="pres">
      <dgm:prSet presAssocID="{42A61B76-57FD-459C-9824-B89B7A7C7023}" presName="Name37" presStyleLbl="parChTrans1D3" presStyleIdx="10" presStyleCnt="12"/>
      <dgm:spPr/>
    </dgm:pt>
    <dgm:pt modelId="{209F1C6A-0094-4177-BCF1-3B5A8F4B0116}" type="pres">
      <dgm:prSet presAssocID="{70EB8D06-34CD-437A-9094-31A6EF67FF77}" presName="hierRoot2" presStyleCnt="0">
        <dgm:presLayoutVars>
          <dgm:hierBranch val="init"/>
        </dgm:presLayoutVars>
      </dgm:prSet>
      <dgm:spPr/>
    </dgm:pt>
    <dgm:pt modelId="{65E13024-D5BB-42ED-89B1-3120569957F6}" type="pres">
      <dgm:prSet presAssocID="{70EB8D06-34CD-437A-9094-31A6EF67FF77}" presName="rootComposite" presStyleCnt="0"/>
      <dgm:spPr/>
    </dgm:pt>
    <dgm:pt modelId="{44901BC7-42A5-4B77-A6A6-497853150C37}" type="pres">
      <dgm:prSet presAssocID="{70EB8D06-34CD-437A-9094-31A6EF67FF77}" presName="rootText" presStyleLbl="node3" presStyleIdx="10" presStyleCnt="12">
        <dgm:presLayoutVars>
          <dgm:chPref val="3"/>
        </dgm:presLayoutVars>
      </dgm:prSet>
      <dgm:spPr/>
    </dgm:pt>
    <dgm:pt modelId="{636871C2-BFBA-4F6C-A866-F56C5A0B0D51}" type="pres">
      <dgm:prSet presAssocID="{70EB8D06-34CD-437A-9094-31A6EF67FF77}" presName="rootConnector" presStyleLbl="node3" presStyleIdx="10" presStyleCnt="12"/>
      <dgm:spPr/>
    </dgm:pt>
    <dgm:pt modelId="{F90C9736-A9F2-4ECB-A71A-80ECCD86DF3E}" type="pres">
      <dgm:prSet presAssocID="{70EB8D06-34CD-437A-9094-31A6EF67FF77}" presName="hierChild4" presStyleCnt="0"/>
      <dgm:spPr/>
    </dgm:pt>
    <dgm:pt modelId="{050B2CF0-95B8-4F31-AED3-29764BBAF008}" type="pres">
      <dgm:prSet presAssocID="{70EB8D06-34CD-437A-9094-31A6EF67FF77}" presName="hierChild5" presStyleCnt="0"/>
      <dgm:spPr/>
    </dgm:pt>
    <dgm:pt modelId="{D3FD2E47-A18B-454F-9F25-20E05201C7DD}" type="pres">
      <dgm:prSet presAssocID="{309C564A-AAC0-402E-B49D-258D5B91A30B}" presName="Name37" presStyleLbl="parChTrans1D3" presStyleIdx="11" presStyleCnt="12"/>
      <dgm:spPr/>
    </dgm:pt>
    <dgm:pt modelId="{D29DD0C3-352E-4530-9590-598A79FC73EB}" type="pres">
      <dgm:prSet presAssocID="{43F5C95E-8848-4097-8397-4460D1A7A8EC}" presName="hierRoot2" presStyleCnt="0">
        <dgm:presLayoutVars>
          <dgm:hierBranch val="init"/>
        </dgm:presLayoutVars>
      </dgm:prSet>
      <dgm:spPr/>
    </dgm:pt>
    <dgm:pt modelId="{922E575F-6223-46FF-8301-C38B8E5F8BD6}" type="pres">
      <dgm:prSet presAssocID="{43F5C95E-8848-4097-8397-4460D1A7A8EC}" presName="rootComposite" presStyleCnt="0"/>
      <dgm:spPr/>
    </dgm:pt>
    <dgm:pt modelId="{00FE1D1E-AF14-4E65-BEB1-7FD7986F84D0}" type="pres">
      <dgm:prSet presAssocID="{43F5C95E-8848-4097-8397-4460D1A7A8EC}" presName="rootText" presStyleLbl="node3" presStyleIdx="11" presStyleCnt="12">
        <dgm:presLayoutVars>
          <dgm:chPref val="3"/>
        </dgm:presLayoutVars>
      </dgm:prSet>
      <dgm:spPr/>
    </dgm:pt>
    <dgm:pt modelId="{2F8940D6-73EE-42A2-98DD-79B7F48ED7B5}" type="pres">
      <dgm:prSet presAssocID="{43F5C95E-8848-4097-8397-4460D1A7A8EC}" presName="rootConnector" presStyleLbl="node3" presStyleIdx="11" presStyleCnt="12"/>
      <dgm:spPr/>
    </dgm:pt>
    <dgm:pt modelId="{BB4BB2BF-93CC-4A8E-93DA-811284739938}" type="pres">
      <dgm:prSet presAssocID="{43F5C95E-8848-4097-8397-4460D1A7A8EC}" presName="hierChild4" presStyleCnt="0"/>
      <dgm:spPr/>
    </dgm:pt>
    <dgm:pt modelId="{FE0A59B0-527D-40D6-99BB-E52E53FABD4B}" type="pres">
      <dgm:prSet presAssocID="{43F5C95E-8848-4097-8397-4460D1A7A8EC}" presName="hierChild5" presStyleCnt="0"/>
      <dgm:spPr/>
    </dgm:pt>
    <dgm:pt modelId="{94794999-2205-4BD7-AA27-8830468326F8}" type="pres">
      <dgm:prSet presAssocID="{B0DB8552-F51C-42DA-A1EA-7DD88F21C6F8}" presName="hierChild5" presStyleCnt="0"/>
      <dgm:spPr/>
    </dgm:pt>
    <dgm:pt modelId="{EA281039-C4FE-49BC-B3AA-ED7A04EBF118}" type="pres">
      <dgm:prSet presAssocID="{2EA33616-6C58-403A-899C-3B7D55F71B27}" presName="hierChild3" presStyleCnt="0"/>
      <dgm:spPr/>
    </dgm:pt>
  </dgm:ptLst>
  <dgm:cxnLst>
    <dgm:cxn modelId="{4ADBA701-2AA0-4A5C-993B-DF481AD5734D}" srcId="{8ADEE40D-43CE-4796-BC7E-713AFF3850BB}" destId="{C6C2EF25-D356-4AFD-B8BB-ACEE6FF2AA53}" srcOrd="0" destOrd="0" parTransId="{2E2FCBE8-353A-4AB8-AE09-A1F11C1021E3}" sibTransId="{6EB5E143-2429-4A59-888D-92E909308066}"/>
    <dgm:cxn modelId="{993E1604-7CB5-405C-8439-D625EEB54625}" type="presOf" srcId="{A2087759-868C-47F4-AA53-E4689F134698}" destId="{017C6DAD-4177-4812-9835-4F063A91B8A6}" srcOrd="0" destOrd="0" presId="urn:microsoft.com/office/officeart/2005/8/layout/orgChart1"/>
    <dgm:cxn modelId="{AAE22804-A296-46C6-8538-E594D1AA2706}" type="presOf" srcId="{A2087759-868C-47F4-AA53-E4689F134698}" destId="{AD993108-4A67-4CAA-96DD-CE40DEF6B1B8}" srcOrd="1" destOrd="0" presId="urn:microsoft.com/office/officeart/2005/8/layout/orgChart1"/>
    <dgm:cxn modelId="{F7B2D507-8D21-449F-8115-12D92FB74606}" type="presOf" srcId="{7CBB8AA7-F18D-423C-8EAB-0B7075F294D5}" destId="{9ADD2EC2-3F85-4835-9072-4B11ECA3733C}" srcOrd="0" destOrd="0" presId="urn:microsoft.com/office/officeart/2005/8/layout/orgChart1"/>
    <dgm:cxn modelId="{1A943B08-51A8-4960-9C93-E253964316ED}" srcId="{677867AE-D383-4741-A19C-212DA7B39248}" destId="{364DD6E6-3362-45CA-9318-085A8F823157}" srcOrd="1" destOrd="0" parTransId="{357FED51-86D8-4F04-954F-CC2BDF8FE885}" sibTransId="{832CFC3C-E34A-4B32-A2A1-F407E3124F18}"/>
    <dgm:cxn modelId="{7931BE09-B857-44EF-8FDC-ADE06D70A020}" type="presOf" srcId="{ECF218F0-D3F8-4A87-ABCF-EC2AF4CB5F50}" destId="{94A23AFF-A94A-4BE2-8DDA-85E6E5B5BE07}" srcOrd="1" destOrd="0" presId="urn:microsoft.com/office/officeart/2005/8/layout/orgChart1"/>
    <dgm:cxn modelId="{BA13810C-F855-4E1E-B02A-ED60705C6249}" type="presOf" srcId="{B2C6E9D3-4C71-4E36-9FAB-B6274CFABF2D}" destId="{E0BD16C1-A5C8-4ABE-8AA9-316725C6E8CA}" srcOrd="1" destOrd="0" presId="urn:microsoft.com/office/officeart/2005/8/layout/orgChart1"/>
    <dgm:cxn modelId="{B279C411-E9F2-435E-BD68-670B38B6116F}" srcId="{F6A84389-7479-4671-AFAB-22C86A1013C3}" destId="{D91AE9C3-375F-4C27-AE0A-B0F7F790FDC9}" srcOrd="1" destOrd="0" parTransId="{E5D37067-212D-4A00-B648-9A9380121973}" sibTransId="{BD33A19B-4603-4538-ACE3-133523113FD1}"/>
    <dgm:cxn modelId="{F3940D1A-0DCA-4E28-B3AD-936DE9E1238A}" srcId="{ECF218F0-D3F8-4A87-ABCF-EC2AF4CB5F50}" destId="{7789FA66-3A45-4483-833F-B20F87F4119A}" srcOrd="2" destOrd="0" parTransId="{983F82C0-8F7F-4050-9386-047A4C052ADC}" sibTransId="{CCCC5AD9-3D37-40A6-A4E3-ACCCE13F2191}"/>
    <dgm:cxn modelId="{908A951E-8BAD-4C7F-9BA5-6846B0F882FE}" type="presOf" srcId="{F6A84389-7479-4671-AFAB-22C86A1013C3}" destId="{230D7DAA-94E0-462D-B5DB-F05944C037A5}" srcOrd="0" destOrd="0" presId="urn:microsoft.com/office/officeart/2005/8/layout/orgChart1"/>
    <dgm:cxn modelId="{792BAB20-A575-444F-A0A5-557DAE6C7872}" type="presOf" srcId="{7789FA66-3A45-4483-833F-B20F87F4119A}" destId="{C697870F-D8A3-488B-B707-CAF5FDF3033D}" srcOrd="1" destOrd="0" presId="urn:microsoft.com/office/officeart/2005/8/layout/orgChart1"/>
    <dgm:cxn modelId="{A9918722-2D9A-4209-960E-135E1EC8694C}" srcId="{2EA33616-6C58-403A-899C-3B7D55F71B27}" destId="{B0DB8552-F51C-42DA-A1EA-7DD88F21C6F8}" srcOrd="6" destOrd="0" parTransId="{3D130896-0F6B-4733-9AED-60FC05E447C8}" sibTransId="{A01C010C-E4A2-472F-9FE0-AF971D3DEBD1}"/>
    <dgm:cxn modelId="{6A7F0827-DDDE-4E2F-8D53-5E69DA1201CE}" type="presOf" srcId="{D91AE9C3-375F-4C27-AE0A-B0F7F790FDC9}" destId="{C91AB85E-1C3B-45F3-AE42-BA5895A3122E}" srcOrd="1" destOrd="0" presId="urn:microsoft.com/office/officeart/2005/8/layout/orgChart1"/>
    <dgm:cxn modelId="{6178E127-6710-47E2-BDC5-BEC34A64ACC4}" type="presOf" srcId="{396A7383-D9B4-4304-8B32-78C675C30257}" destId="{820C948E-3D8A-4299-AEF3-1A60BF41C990}" srcOrd="1" destOrd="0" presId="urn:microsoft.com/office/officeart/2005/8/layout/orgChart1"/>
    <dgm:cxn modelId="{A1716B2A-52BC-47BA-9EEE-41963838139C}" type="presOf" srcId="{2EA33616-6C58-403A-899C-3B7D55F71B27}" destId="{EFD0803D-D0E7-4BD0-BD15-D56AA3DD3146}" srcOrd="1" destOrd="0" presId="urn:microsoft.com/office/officeart/2005/8/layout/orgChart1"/>
    <dgm:cxn modelId="{52828B34-BB6A-42D4-91E5-43AFAEFB56C4}" srcId="{BD7BF20F-CF90-4343-9B85-CDA889B3002C}" destId="{D7D4990F-0A40-4DA5-8C98-1EEA66E0461D}" srcOrd="2" destOrd="0" parTransId="{7D039530-DF44-4DDF-9D79-9B2D6ADC7CF1}" sibTransId="{9F6ACB6C-C5DC-43F8-AB7B-54E9B2F06523}"/>
    <dgm:cxn modelId="{D4353F35-47C6-4322-8ACD-FBF21F2E9B79}" srcId="{2EA33616-6C58-403A-899C-3B7D55F71B27}" destId="{BA884887-DAB9-40EF-B210-013F8580F0AC}" srcOrd="5" destOrd="0" parTransId="{441267FB-F671-4CDA-A935-38DB662BEC19}" sibTransId="{A0817886-1F54-4253-B827-73561DB71E0E}"/>
    <dgm:cxn modelId="{B7A2A136-31AA-451F-84B0-F9D080E91954}" srcId="{FF099EF7-321E-45BF-AED6-CB0900C8341A}" destId="{396A7383-D9B4-4304-8B32-78C675C30257}" srcOrd="0" destOrd="0" parTransId="{63879560-0422-45CB-8864-A8F90043E6DC}" sibTransId="{036C305C-2D32-4A0F-BFCC-1FD9FF710A6A}"/>
    <dgm:cxn modelId="{98272939-6EB7-44C7-AD4D-4C03F6589210}" srcId="{2EA33616-6C58-403A-899C-3B7D55F71B27}" destId="{FF099EF7-321E-45BF-AED6-CB0900C8341A}" srcOrd="2" destOrd="0" parTransId="{77A2F5FD-58D1-4D68-BCF2-D7F56AB792AB}" sibTransId="{46290DE6-CD0C-4A93-A40F-C405E9AA9A19}"/>
    <dgm:cxn modelId="{6218C93D-F2C7-4D41-AD62-9C5E28032B12}" type="presOf" srcId="{364DD6E6-3362-45CA-9318-085A8F823157}" destId="{A5AE9E35-E087-44D5-BB18-CEAFBE442D46}" srcOrd="1" destOrd="0" presId="urn:microsoft.com/office/officeart/2005/8/layout/orgChart1"/>
    <dgm:cxn modelId="{0350D65B-BD56-4D41-87DB-CCDCE9453F89}" type="presOf" srcId="{9C69C267-C2CE-4680-BA9C-7D9CFB04DA07}" destId="{BD96652F-2665-47BF-BB3E-E2EC355D9CE1}" srcOrd="0" destOrd="0" presId="urn:microsoft.com/office/officeart/2005/8/layout/orgChart1"/>
    <dgm:cxn modelId="{DA828F5F-7046-433E-8C86-30B68DEF55CC}" type="presOf" srcId="{DFFCFF17-EA45-44D8-ABF0-3DB7F41CD37C}" destId="{EBB74B8A-4FFA-459D-A16B-E0DFC470445F}" srcOrd="0" destOrd="0" presId="urn:microsoft.com/office/officeart/2005/8/layout/orgChart1"/>
    <dgm:cxn modelId="{7DFE4761-FA5C-48F6-B845-A4126C442275}" type="presOf" srcId="{55C6BF66-E749-488F-80A3-8DEE6D6C9A65}" destId="{D05FD7C3-D7D7-4D85-A068-A6A83C30F526}" srcOrd="0" destOrd="0" presId="urn:microsoft.com/office/officeart/2005/8/layout/orgChart1"/>
    <dgm:cxn modelId="{2ABC7261-16CC-4ED8-B760-971442566FF9}" type="presOf" srcId="{8BB81C34-E8D0-4375-B7C5-29EFAF2D4F4B}" destId="{C19DA591-086E-452D-968D-ED8098B0F23A}" srcOrd="0" destOrd="0" presId="urn:microsoft.com/office/officeart/2005/8/layout/orgChart1"/>
    <dgm:cxn modelId="{65A88E62-253F-48E4-BD53-994D57C9A934}" srcId="{2EA33616-6C58-403A-899C-3B7D55F71B27}" destId="{BD7BF20F-CF90-4343-9B85-CDA889B3002C}" srcOrd="4" destOrd="0" parTransId="{9C69C267-C2CE-4680-BA9C-7D9CFB04DA07}" sibTransId="{B4A20142-C051-4F96-B98C-A88ED3B173C3}"/>
    <dgm:cxn modelId="{EA211843-6D5A-4444-80CB-F568B89E6005}" type="presOf" srcId="{3D130896-0F6B-4733-9AED-60FC05E447C8}" destId="{668B9592-BA73-48D1-9136-337068C2A8C9}" srcOrd="0" destOrd="0" presId="urn:microsoft.com/office/officeart/2005/8/layout/orgChart1"/>
    <dgm:cxn modelId="{3CC6DE43-5C40-48EC-9981-CB533305BE39}" type="presOf" srcId="{396A7383-D9B4-4304-8B32-78C675C30257}" destId="{599EC8A7-784D-4CF4-956B-8E5FE28C952D}" srcOrd="0" destOrd="0" presId="urn:microsoft.com/office/officeart/2005/8/layout/orgChart1"/>
    <dgm:cxn modelId="{370BE864-25E7-429F-98AD-5E14FCD154E0}" type="presOf" srcId="{63879560-0422-45CB-8864-A8F90043E6DC}" destId="{0A7BCCD4-E970-4163-91E4-D62BA1F7944A}" srcOrd="0" destOrd="0" presId="urn:microsoft.com/office/officeart/2005/8/layout/orgChart1"/>
    <dgm:cxn modelId="{A7092647-1785-416B-9CD3-DEB9B82A74C9}" type="presOf" srcId="{FF099EF7-321E-45BF-AED6-CB0900C8341A}" destId="{69DD91BF-AE08-4A50-85AD-0A6AF04AFB88}" srcOrd="1" destOrd="0" presId="urn:microsoft.com/office/officeart/2005/8/layout/orgChart1"/>
    <dgm:cxn modelId="{361A8447-EB71-4D49-B752-546C77A3CF54}" type="presOf" srcId="{983F82C0-8F7F-4050-9386-047A4C052ADC}" destId="{02FD9252-E354-4253-B205-88A54B6A7F8E}" srcOrd="0" destOrd="0" presId="urn:microsoft.com/office/officeart/2005/8/layout/orgChart1"/>
    <dgm:cxn modelId="{2BB89C47-52A5-403A-8D5A-37D50BC156FD}" type="presOf" srcId="{5E5B7B96-2CDB-4DBE-BD1E-B6804DEF3F33}" destId="{B7369CB2-4E67-4995-BD0C-79A9C58BF014}" srcOrd="0" destOrd="0" presId="urn:microsoft.com/office/officeart/2005/8/layout/orgChart1"/>
    <dgm:cxn modelId="{0A07AB47-C8A6-49BE-82E0-BAE1442EAD0C}" type="presOf" srcId="{DFFCFF17-EA45-44D8-ABF0-3DB7F41CD37C}" destId="{636E8493-518D-48BF-AAC4-378F8C765E9F}" srcOrd="1" destOrd="0" presId="urn:microsoft.com/office/officeart/2005/8/layout/orgChart1"/>
    <dgm:cxn modelId="{93749548-3BB7-45F0-91A0-0FE53FFBE8A3}" type="presOf" srcId="{364DD6E6-3362-45CA-9318-085A8F823157}" destId="{60BE2D6E-899D-4B3E-B445-263B23D63526}" srcOrd="0" destOrd="0" presId="urn:microsoft.com/office/officeart/2005/8/layout/orgChart1"/>
    <dgm:cxn modelId="{8F67964A-096C-43F8-9D4D-8D8A33A1BD8B}" type="presOf" srcId="{D91AE9C3-375F-4C27-AE0A-B0F7F790FDC9}" destId="{1DA1E4B1-8EE1-4C83-848C-0D1F7A6988A1}" srcOrd="0" destOrd="0" presId="urn:microsoft.com/office/officeart/2005/8/layout/orgChart1"/>
    <dgm:cxn modelId="{737E496B-6B1A-4156-8BFE-D7187F7863E1}" srcId="{BD7BF20F-CF90-4343-9B85-CDA889B3002C}" destId="{ECF218F0-D3F8-4A87-ABCF-EC2AF4CB5F50}" srcOrd="1" destOrd="0" parTransId="{55C6BF66-E749-488F-80A3-8DEE6D6C9A65}" sibTransId="{913BB444-2382-46D4-8494-D6F96AF1AA22}"/>
    <dgm:cxn modelId="{6CF4AE4B-FEA6-4B02-8BDD-499BB899F827}" srcId="{F6A84389-7479-4671-AFAB-22C86A1013C3}" destId="{A2087759-868C-47F4-AA53-E4689F134698}" srcOrd="0" destOrd="0" parTransId="{F2E6D4C3-5DD4-4051-B099-A815F734B000}" sibTransId="{FCA8C42E-5250-47D5-BE66-BD69CB4DD737}"/>
    <dgm:cxn modelId="{FACE276D-8E05-4270-A551-5EEB586A2299}" srcId="{BD7BF20F-CF90-4343-9B85-CDA889B3002C}" destId="{3B53E456-8BA6-465D-8ADC-9658B35E655A}" srcOrd="0" destOrd="0" parTransId="{320CB068-C125-414C-A477-15AEFCD0F53F}" sibTransId="{5A0196A9-6784-4CAD-AB14-B1B33B5AF7B6}"/>
    <dgm:cxn modelId="{75D94B4D-DAE8-482C-98EE-3384558FCCA3}" type="presOf" srcId="{C6C2EF25-D356-4AFD-B8BB-ACEE6FF2AA53}" destId="{CC7008DD-AE9D-4EC1-BA30-7AFE86CD70E6}" srcOrd="1" destOrd="0" presId="urn:microsoft.com/office/officeart/2005/8/layout/orgChart1"/>
    <dgm:cxn modelId="{28AD6C51-E294-43A8-885E-9DA4B0464186}" type="presOf" srcId="{D7FE2A88-7901-4F61-A904-13F1713DED34}" destId="{2CB3DBDE-E0FC-4F8F-987D-ECA7C7559837}" srcOrd="0" destOrd="0" presId="urn:microsoft.com/office/officeart/2005/8/layout/orgChart1"/>
    <dgm:cxn modelId="{063E0173-DB8C-444F-97DF-ECCFA81D072D}" type="presOf" srcId="{BD7BF20F-CF90-4343-9B85-CDA889B3002C}" destId="{E150E4B6-B9A5-4BAC-BBFC-61EB6361091E}" srcOrd="1" destOrd="0" presId="urn:microsoft.com/office/officeart/2005/8/layout/orgChart1"/>
    <dgm:cxn modelId="{7D435B55-4DEA-4937-A9DC-F6F716F9C514}" type="presOf" srcId="{D384D645-2816-4495-AFFF-CF6A7D330294}" destId="{33A3D252-B0EB-4B4A-91C4-AAB8C8BCA614}" srcOrd="0" destOrd="0" presId="urn:microsoft.com/office/officeart/2005/8/layout/orgChart1"/>
    <dgm:cxn modelId="{59E7E556-1623-415F-B6EF-AC73A30037A5}" type="presOf" srcId="{21E47210-C074-4642-9F2B-8FD446388337}" destId="{F74FB31D-B887-4EC9-BB68-55A4C7AF104B}" srcOrd="0" destOrd="0" presId="urn:microsoft.com/office/officeart/2005/8/layout/orgChart1"/>
    <dgm:cxn modelId="{E26AE659-F7C1-4553-812B-E24D5E92E86F}" srcId="{677867AE-D383-4741-A19C-212DA7B39248}" destId="{5A059123-7559-42F8-A429-2DD037A7FC85}" srcOrd="0" destOrd="0" parTransId="{7CBB8AA7-F18D-423C-8EAB-0B7075F294D5}" sibTransId="{691E55BB-F63B-40CA-A7AC-84D054BDA90E}"/>
    <dgm:cxn modelId="{E304645A-EBBB-4D8F-91B9-45FFF308E6F9}" type="presOf" srcId="{B2C6E9D3-4C71-4E36-9FAB-B6274CFABF2D}" destId="{BC8B8094-BCDA-4879-B7EC-72E7DE1855C3}" srcOrd="0" destOrd="0" presId="urn:microsoft.com/office/officeart/2005/8/layout/orgChart1"/>
    <dgm:cxn modelId="{B1896D7E-75E1-4AF2-8C54-C32807D20D5C}" type="presOf" srcId="{D7D4990F-0A40-4DA5-8C98-1EEA66E0461D}" destId="{F304E2B7-0876-4CAC-903B-56ED044F2969}" srcOrd="0" destOrd="0" presId="urn:microsoft.com/office/officeart/2005/8/layout/orgChart1"/>
    <dgm:cxn modelId="{E638CD80-3D4D-4C57-936A-22C99A9A8712}" type="presOf" srcId="{2E2FCBE8-353A-4AB8-AE09-A1F11C1021E3}" destId="{3B0A02BA-B4AE-41A3-9CE7-7D717D08F935}" srcOrd="0" destOrd="0" presId="urn:microsoft.com/office/officeart/2005/8/layout/orgChart1"/>
    <dgm:cxn modelId="{9F031383-B6E8-4B39-92F4-7A7FB7B6E291}" type="presOf" srcId="{43F5C95E-8848-4097-8397-4460D1A7A8EC}" destId="{2F8940D6-73EE-42A2-98DD-79B7F48ED7B5}" srcOrd="1" destOrd="0" presId="urn:microsoft.com/office/officeart/2005/8/layout/orgChart1"/>
    <dgm:cxn modelId="{9A099C87-B757-4DF7-A6D7-F9CF5C02F7AA}" type="presOf" srcId="{BA884887-DAB9-40EF-B210-013F8580F0AC}" destId="{5D2457A3-228A-410C-BB8F-3F21E6A1BF73}" srcOrd="1" destOrd="0" presId="urn:microsoft.com/office/officeart/2005/8/layout/orgChart1"/>
    <dgm:cxn modelId="{AC25CE89-44F3-4003-AF22-E4DBAE00331D}" type="presOf" srcId="{77A2F5FD-58D1-4D68-BCF2-D7F56AB792AB}" destId="{7B37DF95-E484-4655-938F-CAE68494BDFD}" srcOrd="0" destOrd="0" presId="urn:microsoft.com/office/officeart/2005/8/layout/orgChart1"/>
    <dgm:cxn modelId="{1071CD8A-8EDF-4277-AEBB-E83ACA261F46}" type="presOf" srcId="{441267FB-F671-4CDA-A935-38DB662BEC19}" destId="{4CBFE0D8-3F1F-43EA-B140-6CA244E4CD57}" srcOrd="0" destOrd="0" presId="urn:microsoft.com/office/officeart/2005/8/layout/orgChart1"/>
    <dgm:cxn modelId="{CC0FC68C-3C69-44E6-A5E0-AAB5BC9483D1}" type="presOf" srcId="{DB0CDB15-6A6D-427E-ADEE-D51395E1ED8F}" destId="{AC801D7C-E82D-4717-9AE5-8E7F400EA1A1}" srcOrd="1" destOrd="0" presId="urn:microsoft.com/office/officeart/2005/8/layout/orgChart1"/>
    <dgm:cxn modelId="{E06AFD8D-28C0-4A38-85AF-C2734516056D}" type="presOf" srcId="{320CB068-C125-414C-A477-15AEFCD0F53F}" destId="{954BCF12-6800-4814-8A69-7CFD3742000F}" srcOrd="0" destOrd="0" presId="urn:microsoft.com/office/officeart/2005/8/layout/orgChart1"/>
    <dgm:cxn modelId="{CE28F68F-E5AC-451C-AE27-FFD439367EEB}" type="presOf" srcId="{8ADEE40D-43CE-4796-BC7E-713AFF3850BB}" destId="{1DABD2C5-5357-4CE8-84A3-9A363E88E7AD}" srcOrd="0" destOrd="0" presId="urn:microsoft.com/office/officeart/2005/8/layout/orgChart1"/>
    <dgm:cxn modelId="{4AEA6A90-28F3-4B8E-B781-0F5EC4BD888F}" srcId="{B0DB8552-F51C-42DA-A1EA-7DD88F21C6F8}" destId="{43F5C95E-8848-4097-8397-4460D1A7A8EC}" srcOrd="1" destOrd="0" parTransId="{309C564A-AAC0-402E-B49D-258D5B91A30B}" sibTransId="{540DB4EE-2C09-4C09-87F1-73315F4FA4A6}"/>
    <dgm:cxn modelId="{B2605490-786B-4755-ADF7-A2FB7226FCDE}" srcId="{2EA33616-6C58-403A-899C-3B7D55F71B27}" destId="{8ADEE40D-43CE-4796-BC7E-713AFF3850BB}" srcOrd="3" destOrd="0" parTransId="{1CBEF3B6-72A7-4065-83FB-329276773261}" sibTransId="{E207F9BC-35F5-4A0C-852E-BE7E64749C9F}"/>
    <dgm:cxn modelId="{4B2BE990-5234-49A7-B3A8-F3F57E704C7E}" type="presOf" srcId="{42A61B76-57FD-459C-9824-B89B7A7C7023}" destId="{5347B4F9-0BF9-476F-AE13-44F9F5B854EF}" srcOrd="0" destOrd="0" presId="urn:microsoft.com/office/officeart/2005/8/layout/orgChart1"/>
    <dgm:cxn modelId="{BCC0E291-8190-4460-89A3-FE9D61B78469}" type="presOf" srcId="{677867AE-D383-4741-A19C-212DA7B39248}" destId="{5AFBDEEA-44F9-4D0A-B695-80C0193C9A5A}" srcOrd="0" destOrd="0" presId="urn:microsoft.com/office/officeart/2005/8/layout/orgChart1"/>
    <dgm:cxn modelId="{74D3DE94-FBD0-4EF8-877D-03CC512317D3}" srcId="{3B53E456-8BA6-465D-8ADC-9658B35E655A}" destId="{DB0CDB15-6A6D-427E-ADEE-D51395E1ED8F}" srcOrd="0" destOrd="0" parTransId="{21E47210-C074-4642-9F2B-8FD446388337}" sibTransId="{B69FB9F1-0E4F-4683-9F8B-53FD193C58FF}"/>
    <dgm:cxn modelId="{4D21B498-BF2A-41D6-8FA0-F16547506CBA}" type="presOf" srcId="{7789FA66-3A45-4483-833F-B20F87F4119A}" destId="{2F84BC55-3005-4172-A035-62E4C17C579A}" srcOrd="0" destOrd="0" presId="urn:microsoft.com/office/officeart/2005/8/layout/orgChart1"/>
    <dgm:cxn modelId="{8169A39C-E527-4C83-846E-A24C55F86E4D}" type="presOf" srcId="{C6C2EF25-D356-4AFD-B8BB-ACEE6FF2AA53}" destId="{6EA4C46B-FD34-4114-BB28-8647F1481512}" srcOrd="0" destOrd="0" presId="urn:microsoft.com/office/officeart/2005/8/layout/orgChart1"/>
    <dgm:cxn modelId="{EBA73B9E-22FA-400C-AD51-E035D47711C0}" type="presOf" srcId="{43F5C95E-8848-4097-8397-4460D1A7A8EC}" destId="{00FE1D1E-AF14-4E65-BEB1-7FD7986F84D0}" srcOrd="0" destOrd="0" presId="urn:microsoft.com/office/officeart/2005/8/layout/orgChart1"/>
    <dgm:cxn modelId="{B77867A3-6280-4401-A1B3-8439D51AE403}" type="presOf" srcId="{70EB8D06-34CD-437A-9094-31A6EF67FF77}" destId="{636871C2-BFBA-4F6C-A866-F56C5A0B0D51}" srcOrd="1" destOrd="0" presId="urn:microsoft.com/office/officeart/2005/8/layout/orgChart1"/>
    <dgm:cxn modelId="{D8DC0DA5-4681-4BB7-92CF-49430136EF0D}" type="presOf" srcId="{F6A84389-7479-4671-AFAB-22C86A1013C3}" destId="{B65A424E-8D02-48E1-A2F1-EDB74AB25626}" srcOrd="1" destOrd="0" presId="urn:microsoft.com/office/officeart/2005/8/layout/orgChart1"/>
    <dgm:cxn modelId="{E8143AA5-5238-4EA4-B93B-CC8561722743}" type="presOf" srcId="{3B53E456-8BA6-465D-8ADC-9658B35E655A}" destId="{21A9EEEE-6037-41D6-83BA-1F6E8E044818}" srcOrd="0" destOrd="0" presId="urn:microsoft.com/office/officeart/2005/8/layout/orgChart1"/>
    <dgm:cxn modelId="{6FD147A5-50E1-45B8-95B0-4303F57CCEDE}" type="presOf" srcId="{70EB8D06-34CD-437A-9094-31A6EF67FF77}" destId="{44901BC7-42A5-4B77-A6A6-497853150C37}" srcOrd="0" destOrd="0" presId="urn:microsoft.com/office/officeart/2005/8/layout/orgChart1"/>
    <dgm:cxn modelId="{B08132A7-3CE5-4FB1-963B-19BF2F68FE18}" type="presOf" srcId="{BD7BF20F-CF90-4343-9B85-CDA889B3002C}" destId="{3BEB44FF-3B5E-42FC-BDCC-734D7F6A2274}" srcOrd="0" destOrd="0" presId="urn:microsoft.com/office/officeart/2005/8/layout/orgChart1"/>
    <dgm:cxn modelId="{855179A9-B99A-4FD0-874F-F49DE557E907}" type="presOf" srcId="{5A059123-7559-42F8-A429-2DD037A7FC85}" destId="{5103C05A-BBA2-4518-89BB-F66897356EEC}" srcOrd="1" destOrd="0" presId="urn:microsoft.com/office/officeart/2005/8/layout/orgChart1"/>
    <dgm:cxn modelId="{2512FFA9-F73F-48FE-81DC-1BA6520746DF}" type="presOf" srcId="{5A059123-7559-42F8-A429-2DD037A7FC85}" destId="{61D2FC3C-DC7C-4748-A0DD-133BBB7C198D}" srcOrd="0" destOrd="0" presId="urn:microsoft.com/office/officeart/2005/8/layout/orgChart1"/>
    <dgm:cxn modelId="{4F5136AB-D4F8-42E2-980D-EEC6B8383378}" type="presOf" srcId="{357FED51-86D8-4F04-954F-CC2BDF8FE885}" destId="{496837D7-0523-49B7-A529-451E1987BEFA}" srcOrd="0" destOrd="0" presId="urn:microsoft.com/office/officeart/2005/8/layout/orgChart1"/>
    <dgm:cxn modelId="{09FC6FB0-DE9C-4195-AB48-6A4E9F62C304}" type="presOf" srcId="{F2E6D4C3-5DD4-4051-B099-A815F734B000}" destId="{BF7C3285-6427-4F99-9B22-3FCE1173A3CB}" srcOrd="0" destOrd="0" presId="urn:microsoft.com/office/officeart/2005/8/layout/orgChart1"/>
    <dgm:cxn modelId="{7D231FB1-C9AD-44E8-81D3-9D127CC064CC}" type="presOf" srcId="{DB0CDB15-6A6D-427E-ADEE-D51395E1ED8F}" destId="{6AA88BB2-82DF-45A7-A3F9-88E2E5D8F01B}" srcOrd="0" destOrd="0" presId="urn:microsoft.com/office/officeart/2005/8/layout/orgChart1"/>
    <dgm:cxn modelId="{88E9CBB1-C030-43DD-A3A1-FE2BEBAD5CCC}" type="presOf" srcId="{7D039530-DF44-4DDF-9D79-9B2D6ADC7CF1}" destId="{522D5C80-7431-4E7B-BB14-54B51BB9A3C5}" srcOrd="0" destOrd="0" presId="urn:microsoft.com/office/officeart/2005/8/layout/orgChart1"/>
    <dgm:cxn modelId="{B5368AB3-6A09-4986-8A56-83DA555636EB}" srcId="{6EA1F4CD-0708-4339-A47D-25F76AEDB4DB}" destId="{2EA33616-6C58-403A-899C-3B7D55F71B27}" srcOrd="0" destOrd="0" parTransId="{D5F52E3B-7BE2-4E80-90FF-8306A17CFF8A}" sibTransId="{163CC27F-84E5-444B-8EA9-ABC32484E352}"/>
    <dgm:cxn modelId="{72D910B9-072C-4BA7-9B14-7885934F225D}" type="presOf" srcId="{8ADEE40D-43CE-4796-BC7E-713AFF3850BB}" destId="{F646121C-97FD-4D1C-90D1-9F842F567DC5}" srcOrd="1" destOrd="0" presId="urn:microsoft.com/office/officeart/2005/8/layout/orgChart1"/>
    <dgm:cxn modelId="{6F0377BB-8D43-4C90-846E-99D061915CE7}" srcId="{2EA33616-6C58-403A-899C-3B7D55F71B27}" destId="{677867AE-D383-4741-A19C-212DA7B39248}" srcOrd="1" destOrd="0" parTransId="{8BE15F60-AC23-42C2-B1B2-C05367E5646B}" sibTransId="{BE18F588-8385-45F5-A5A3-006B4ED2851B}"/>
    <dgm:cxn modelId="{A68383BB-A940-40F5-828A-0B3A27D56F74}" type="presOf" srcId="{ECF218F0-D3F8-4A87-ABCF-EC2AF4CB5F50}" destId="{FA7FFBFA-D3B6-46D3-B90E-92DEE8BABEDB}" srcOrd="0" destOrd="0" presId="urn:microsoft.com/office/officeart/2005/8/layout/orgChart1"/>
    <dgm:cxn modelId="{E38200BC-2666-4DAA-AC9F-932CBF0C032E}" type="presOf" srcId="{DB36DA29-E91E-4472-8169-618E9FA932F8}" destId="{570DC318-142E-4B74-8ED8-A7B533AF9BEB}" srcOrd="0" destOrd="0" presId="urn:microsoft.com/office/officeart/2005/8/layout/orgChart1"/>
    <dgm:cxn modelId="{83E9CEBC-72C1-4806-8D64-FA4691A2CC28}" type="presOf" srcId="{309C564A-AAC0-402E-B49D-258D5B91A30B}" destId="{D3FD2E47-A18B-454F-9F25-20E05201C7DD}" srcOrd="0" destOrd="0" presId="urn:microsoft.com/office/officeart/2005/8/layout/orgChart1"/>
    <dgm:cxn modelId="{121FD0C0-474E-4E7F-9072-7C99AEF77048}" srcId="{2EA33616-6C58-403A-899C-3B7D55F71B27}" destId="{F6A84389-7479-4671-AFAB-22C86A1013C3}" srcOrd="0" destOrd="0" parTransId="{5E5B7B96-2CDB-4DBE-BD1E-B6804DEF3F33}" sibTransId="{C6A80A7F-77F7-4D7F-A182-4E9EE385A904}"/>
    <dgm:cxn modelId="{BF8840C1-0E51-4FC3-8BE1-5EABDE9947A5}" type="presOf" srcId="{FF099EF7-321E-45BF-AED6-CB0900C8341A}" destId="{714D4D66-57CB-44E1-9470-6ECBE1235C2D}" srcOrd="0" destOrd="0" presId="urn:microsoft.com/office/officeart/2005/8/layout/orgChart1"/>
    <dgm:cxn modelId="{FB23ACC4-910A-4663-A00F-C79AD45FDE64}" type="presOf" srcId="{D7D4990F-0A40-4DA5-8C98-1EEA66E0461D}" destId="{9B39C380-09DD-44A4-ABBE-C54FABF4B8D3}" srcOrd="1" destOrd="0" presId="urn:microsoft.com/office/officeart/2005/8/layout/orgChart1"/>
    <dgm:cxn modelId="{6D6D1CC6-40A1-42D6-9126-07A30588E528}" srcId="{D7D4990F-0A40-4DA5-8C98-1EEA66E0461D}" destId="{8BB81C34-E8D0-4375-B7C5-29EFAF2D4F4B}" srcOrd="0" destOrd="0" parTransId="{D384D645-2816-4495-AFFF-CF6A7D330294}" sibTransId="{55EA6B85-7648-4A4E-81CC-4B57171DB726}"/>
    <dgm:cxn modelId="{87267ECC-69F0-41CA-8DFC-FFC46D01B4C0}" type="presOf" srcId="{B0DB8552-F51C-42DA-A1EA-7DD88F21C6F8}" destId="{4021AA01-D321-4839-94DF-D72779D983A2}" srcOrd="0" destOrd="0" presId="urn:microsoft.com/office/officeart/2005/8/layout/orgChart1"/>
    <dgm:cxn modelId="{AD43E6CF-7A9A-4961-96B7-FDC85CE5DECB}" type="presOf" srcId="{677867AE-D383-4741-A19C-212DA7B39248}" destId="{1AE042DB-F9DB-41D6-B36B-767F795400BE}" srcOrd="1" destOrd="0" presId="urn:microsoft.com/office/officeart/2005/8/layout/orgChart1"/>
    <dgm:cxn modelId="{2C2EF7CF-AF47-4666-A8B9-3249999F2A5F}" srcId="{B0DB8552-F51C-42DA-A1EA-7DD88F21C6F8}" destId="{70EB8D06-34CD-437A-9094-31A6EF67FF77}" srcOrd="0" destOrd="0" parTransId="{42A61B76-57FD-459C-9824-B89B7A7C7023}" sibTransId="{2B591AC1-F780-4334-8317-3597856520A1}"/>
    <dgm:cxn modelId="{EF78EAD3-5BB8-4C60-8265-7D4ACCC7AD5B}" type="presOf" srcId="{B0DB8552-F51C-42DA-A1EA-7DD88F21C6F8}" destId="{B200C0AD-CD7E-47DA-8F68-606554D04FCB}" srcOrd="1" destOrd="0" presId="urn:microsoft.com/office/officeart/2005/8/layout/orgChart1"/>
    <dgm:cxn modelId="{834471D4-3F4C-4C57-961B-3456D7ABA071}" srcId="{BD7BF20F-CF90-4343-9B85-CDA889B3002C}" destId="{DABE5348-BEBA-465D-A61F-A941F3132716}" srcOrd="3" destOrd="0" parTransId="{2F42CB70-A457-4B45-BF3E-CB5A3A2EDA6A}" sibTransId="{13C1373B-6920-491E-8845-DF6FC7290062}"/>
    <dgm:cxn modelId="{A1B152D8-4183-4407-B026-A3E868607536}" srcId="{ECF218F0-D3F8-4A87-ABCF-EC2AF4CB5F50}" destId="{B2C6E9D3-4C71-4E36-9FAB-B6274CFABF2D}" srcOrd="0" destOrd="0" parTransId="{DB36DA29-E91E-4472-8169-618E9FA932F8}" sibTransId="{C0B46DAA-B456-4E71-9E43-08FDF66A7B30}"/>
    <dgm:cxn modelId="{743292DD-5BF8-49CD-AD17-69A8F4BEF5CB}" type="presOf" srcId="{DABE5348-BEBA-465D-A61F-A941F3132716}" destId="{15344F21-BEC4-4690-9159-F1246A62FDE1}" srcOrd="0" destOrd="0" presId="urn:microsoft.com/office/officeart/2005/8/layout/orgChart1"/>
    <dgm:cxn modelId="{0EFADDDF-F884-4B5B-B391-2E17A0EDBE51}" srcId="{ECF218F0-D3F8-4A87-ABCF-EC2AF4CB5F50}" destId="{DFFCFF17-EA45-44D8-ABF0-3DB7F41CD37C}" srcOrd="1" destOrd="0" parTransId="{D7FE2A88-7901-4F61-A904-13F1713DED34}" sibTransId="{1146CA61-D7EE-47A0-85E8-B4DA415B4396}"/>
    <dgm:cxn modelId="{938004EA-BD84-4B47-A3FD-93D44C4B1BB4}" type="presOf" srcId="{BA884887-DAB9-40EF-B210-013F8580F0AC}" destId="{CD28EE2E-A8D3-49C1-9D0D-2FB5B18FD06C}" srcOrd="0" destOrd="0" presId="urn:microsoft.com/office/officeart/2005/8/layout/orgChart1"/>
    <dgm:cxn modelId="{B9FFBCEB-6474-4AA7-AAB6-33D07F9C67E1}" type="presOf" srcId="{8BE15F60-AC23-42C2-B1B2-C05367E5646B}" destId="{A6C9D3D6-9DCC-442E-B9AB-B5EA30D6E5EB}" srcOrd="0" destOrd="0" presId="urn:microsoft.com/office/officeart/2005/8/layout/orgChart1"/>
    <dgm:cxn modelId="{0C86E7ED-3A33-4FB5-85E1-EFB89684F9BC}" type="presOf" srcId="{DABE5348-BEBA-465D-A61F-A941F3132716}" destId="{ADF6FD21-A461-4638-AF22-5F0699A69C81}" srcOrd="1" destOrd="0" presId="urn:microsoft.com/office/officeart/2005/8/layout/orgChart1"/>
    <dgm:cxn modelId="{9309A3EF-E62A-4305-B173-E0FA1B51C3CB}" type="presOf" srcId="{2EA33616-6C58-403A-899C-3B7D55F71B27}" destId="{6EC8FE8C-3EAF-4DCB-B78C-936D0F26F435}" srcOrd="0" destOrd="0" presId="urn:microsoft.com/office/officeart/2005/8/layout/orgChart1"/>
    <dgm:cxn modelId="{7881C2F1-6BD4-4BB2-81D7-6957B2AB3EBB}" type="presOf" srcId="{3B53E456-8BA6-465D-8ADC-9658B35E655A}" destId="{90CA8815-4A17-4F5D-9A83-D4F254D262CA}" srcOrd="1" destOrd="0" presId="urn:microsoft.com/office/officeart/2005/8/layout/orgChart1"/>
    <dgm:cxn modelId="{B476A1F3-97EB-4FEC-9320-8338C4E97436}" type="presOf" srcId="{2F42CB70-A457-4B45-BF3E-CB5A3A2EDA6A}" destId="{7E3E840A-B25A-45A3-B0F8-8BB360074C0F}" srcOrd="0" destOrd="0" presId="urn:microsoft.com/office/officeart/2005/8/layout/orgChart1"/>
    <dgm:cxn modelId="{ACEEEDF5-E08A-4A38-9B2C-839C8840F1EA}" type="presOf" srcId="{6EA1F4CD-0708-4339-A47D-25F76AEDB4DB}" destId="{BE809DCD-C791-4D06-B74E-636465068ABF}" srcOrd="0" destOrd="0" presId="urn:microsoft.com/office/officeart/2005/8/layout/orgChart1"/>
    <dgm:cxn modelId="{45A5B0F7-8CC1-4361-A7D5-24BE75E57CD6}" type="presOf" srcId="{8BB81C34-E8D0-4375-B7C5-29EFAF2D4F4B}" destId="{018421CE-313E-4083-9E42-6907F827019C}" srcOrd="1" destOrd="0" presId="urn:microsoft.com/office/officeart/2005/8/layout/orgChart1"/>
    <dgm:cxn modelId="{95254BF8-2877-487B-9951-A86107321AAA}" type="presOf" srcId="{1CBEF3B6-72A7-4065-83FB-329276773261}" destId="{A1A362A5-384F-4AC5-BBB9-6F0F07870C29}" srcOrd="0" destOrd="0" presId="urn:microsoft.com/office/officeart/2005/8/layout/orgChart1"/>
    <dgm:cxn modelId="{5E34CEF9-5295-4118-B6D6-FC8CCE3A3A24}" type="presOf" srcId="{E5D37067-212D-4A00-B648-9A9380121973}" destId="{0892E400-F49D-49C1-BF6E-023480C35859}" srcOrd="0" destOrd="0" presId="urn:microsoft.com/office/officeart/2005/8/layout/orgChart1"/>
    <dgm:cxn modelId="{839DDAE4-9B5F-41D8-A5F8-8ED580513B86}" type="presParOf" srcId="{BE809DCD-C791-4D06-B74E-636465068ABF}" destId="{CBC44882-21AA-4C17-849C-D9C786CEEDB2}" srcOrd="0" destOrd="0" presId="urn:microsoft.com/office/officeart/2005/8/layout/orgChart1"/>
    <dgm:cxn modelId="{1F605859-5ED8-477A-9BC6-188C55A8AA97}" type="presParOf" srcId="{CBC44882-21AA-4C17-849C-D9C786CEEDB2}" destId="{D34B3118-2238-4881-A51D-D88F2B6A435D}" srcOrd="0" destOrd="0" presId="urn:microsoft.com/office/officeart/2005/8/layout/orgChart1"/>
    <dgm:cxn modelId="{E046014F-22A5-4046-B6A0-601FF00E5C05}" type="presParOf" srcId="{D34B3118-2238-4881-A51D-D88F2B6A435D}" destId="{6EC8FE8C-3EAF-4DCB-B78C-936D0F26F435}" srcOrd="0" destOrd="0" presId="urn:microsoft.com/office/officeart/2005/8/layout/orgChart1"/>
    <dgm:cxn modelId="{256A52F8-9DD3-47A3-9DFD-2D4043E73516}" type="presParOf" srcId="{D34B3118-2238-4881-A51D-D88F2B6A435D}" destId="{EFD0803D-D0E7-4BD0-BD15-D56AA3DD3146}" srcOrd="1" destOrd="0" presId="urn:microsoft.com/office/officeart/2005/8/layout/orgChart1"/>
    <dgm:cxn modelId="{904B5239-E006-4EB1-B937-E28D093D9AAA}" type="presParOf" srcId="{CBC44882-21AA-4C17-849C-D9C786CEEDB2}" destId="{76D3F05A-4157-40B3-A88D-439316AD0519}" srcOrd="1" destOrd="0" presId="urn:microsoft.com/office/officeart/2005/8/layout/orgChart1"/>
    <dgm:cxn modelId="{22CF1916-FE8F-4538-9165-B81A4B14DB5E}" type="presParOf" srcId="{76D3F05A-4157-40B3-A88D-439316AD0519}" destId="{B7369CB2-4E67-4995-BD0C-79A9C58BF014}" srcOrd="0" destOrd="0" presId="urn:microsoft.com/office/officeart/2005/8/layout/orgChart1"/>
    <dgm:cxn modelId="{B44119AF-9404-4703-BE6B-69A5C3C62A57}" type="presParOf" srcId="{76D3F05A-4157-40B3-A88D-439316AD0519}" destId="{F5BB6180-02A2-462C-9ADA-06EFAABF5E11}" srcOrd="1" destOrd="0" presId="urn:microsoft.com/office/officeart/2005/8/layout/orgChart1"/>
    <dgm:cxn modelId="{CE90AD06-6A6F-49CC-ACDA-6E4962C0AE86}" type="presParOf" srcId="{F5BB6180-02A2-462C-9ADA-06EFAABF5E11}" destId="{DFBD11F2-BAB5-4360-B082-60F8FB58D991}" srcOrd="0" destOrd="0" presId="urn:microsoft.com/office/officeart/2005/8/layout/orgChart1"/>
    <dgm:cxn modelId="{452C6643-1BFD-4971-BBA8-AE8E23EFEDE3}" type="presParOf" srcId="{DFBD11F2-BAB5-4360-B082-60F8FB58D991}" destId="{230D7DAA-94E0-462D-B5DB-F05944C037A5}" srcOrd="0" destOrd="0" presId="urn:microsoft.com/office/officeart/2005/8/layout/orgChart1"/>
    <dgm:cxn modelId="{532D2FDC-5E03-4411-A701-B1A98D4F169B}" type="presParOf" srcId="{DFBD11F2-BAB5-4360-B082-60F8FB58D991}" destId="{B65A424E-8D02-48E1-A2F1-EDB74AB25626}" srcOrd="1" destOrd="0" presId="urn:microsoft.com/office/officeart/2005/8/layout/orgChart1"/>
    <dgm:cxn modelId="{F4E145AC-BB3C-4ED4-8C88-CB544175CC83}" type="presParOf" srcId="{F5BB6180-02A2-462C-9ADA-06EFAABF5E11}" destId="{7DD8B4CD-6A0A-4157-8185-D3962604D1B7}" srcOrd="1" destOrd="0" presId="urn:microsoft.com/office/officeart/2005/8/layout/orgChart1"/>
    <dgm:cxn modelId="{9E895A46-A553-42EC-89C4-04C03693B188}" type="presParOf" srcId="{7DD8B4CD-6A0A-4157-8185-D3962604D1B7}" destId="{BF7C3285-6427-4F99-9B22-3FCE1173A3CB}" srcOrd="0" destOrd="0" presId="urn:microsoft.com/office/officeart/2005/8/layout/orgChart1"/>
    <dgm:cxn modelId="{9C3EEF22-65AC-4BBD-B5AA-3B70DBE390D3}" type="presParOf" srcId="{7DD8B4CD-6A0A-4157-8185-D3962604D1B7}" destId="{F498B91A-DBB8-4115-BD81-CC90B5C33AC5}" srcOrd="1" destOrd="0" presId="urn:microsoft.com/office/officeart/2005/8/layout/orgChart1"/>
    <dgm:cxn modelId="{97BD03C9-6DF0-488C-A4D9-34EC80DBC7C5}" type="presParOf" srcId="{F498B91A-DBB8-4115-BD81-CC90B5C33AC5}" destId="{7B6FB896-9858-4001-85DF-1B547F1CA8F1}" srcOrd="0" destOrd="0" presId="urn:microsoft.com/office/officeart/2005/8/layout/orgChart1"/>
    <dgm:cxn modelId="{48E6A2A2-AD57-41EF-8F42-35AF1430CF05}" type="presParOf" srcId="{7B6FB896-9858-4001-85DF-1B547F1CA8F1}" destId="{017C6DAD-4177-4812-9835-4F063A91B8A6}" srcOrd="0" destOrd="0" presId="urn:microsoft.com/office/officeart/2005/8/layout/orgChart1"/>
    <dgm:cxn modelId="{01332C29-B48D-4977-B5C3-5BB9677838DD}" type="presParOf" srcId="{7B6FB896-9858-4001-85DF-1B547F1CA8F1}" destId="{AD993108-4A67-4CAA-96DD-CE40DEF6B1B8}" srcOrd="1" destOrd="0" presId="urn:microsoft.com/office/officeart/2005/8/layout/orgChart1"/>
    <dgm:cxn modelId="{407C050E-E952-4649-8C0F-E06A0AB8934F}" type="presParOf" srcId="{F498B91A-DBB8-4115-BD81-CC90B5C33AC5}" destId="{A443972B-263C-4EF0-BE7D-4F00ADFBB87D}" srcOrd="1" destOrd="0" presId="urn:microsoft.com/office/officeart/2005/8/layout/orgChart1"/>
    <dgm:cxn modelId="{9A1A5450-3F9C-4A24-8CA3-FC2E55933478}" type="presParOf" srcId="{F498B91A-DBB8-4115-BD81-CC90B5C33AC5}" destId="{5BFD5187-3711-42ED-8378-0D7DA350C545}" srcOrd="2" destOrd="0" presId="urn:microsoft.com/office/officeart/2005/8/layout/orgChart1"/>
    <dgm:cxn modelId="{27C0605C-F80E-48A3-9180-C6B83B3E1BC0}" type="presParOf" srcId="{7DD8B4CD-6A0A-4157-8185-D3962604D1B7}" destId="{0892E400-F49D-49C1-BF6E-023480C35859}" srcOrd="2" destOrd="0" presId="urn:microsoft.com/office/officeart/2005/8/layout/orgChart1"/>
    <dgm:cxn modelId="{A1FA1D04-A0BC-4D8A-9214-2AEBBE3C7CF1}" type="presParOf" srcId="{7DD8B4CD-6A0A-4157-8185-D3962604D1B7}" destId="{82960D75-7776-493F-B2B5-A63A1F266F9B}" srcOrd="3" destOrd="0" presId="urn:microsoft.com/office/officeart/2005/8/layout/orgChart1"/>
    <dgm:cxn modelId="{FA56C4F4-8068-4447-BA07-C859E5EA685F}" type="presParOf" srcId="{82960D75-7776-493F-B2B5-A63A1F266F9B}" destId="{238AA56B-C1CA-4CC4-818A-B3A9401B6322}" srcOrd="0" destOrd="0" presId="urn:microsoft.com/office/officeart/2005/8/layout/orgChart1"/>
    <dgm:cxn modelId="{C157474C-8818-4953-9C81-1014CE68DAF0}" type="presParOf" srcId="{238AA56B-C1CA-4CC4-818A-B3A9401B6322}" destId="{1DA1E4B1-8EE1-4C83-848C-0D1F7A6988A1}" srcOrd="0" destOrd="0" presId="urn:microsoft.com/office/officeart/2005/8/layout/orgChart1"/>
    <dgm:cxn modelId="{6BEA0429-1C86-47A2-B8C9-CB0F309BE064}" type="presParOf" srcId="{238AA56B-C1CA-4CC4-818A-B3A9401B6322}" destId="{C91AB85E-1C3B-45F3-AE42-BA5895A3122E}" srcOrd="1" destOrd="0" presId="urn:microsoft.com/office/officeart/2005/8/layout/orgChart1"/>
    <dgm:cxn modelId="{F5F4E9B9-ECC1-405F-B96B-58CF2286C3A3}" type="presParOf" srcId="{82960D75-7776-493F-B2B5-A63A1F266F9B}" destId="{1ECFCC74-9184-4145-9DC6-7D010D8CDE04}" srcOrd="1" destOrd="0" presId="urn:microsoft.com/office/officeart/2005/8/layout/orgChart1"/>
    <dgm:cxn modelId="{ECBE98C6-2539-4F92-9530-076913A311E8}" type="presParOf" srcId="{82960D75-7776-493F-B2B5-A63A1F266F9B}" destId="{3B64B869-B750-4F01-9180-F1636D318E36}" srcOrd="2" destOrd="0" presId="urn:microsoft.com/office/officeart/2005/8/layout/orgChart1"/>
    <dgm:cxn modelId="{2BED42D2-722B-4DE8-80AA-B848E8180FA6}" type="presParOf" srcId="{F5BB6180-02A2-462C-9ADA-06EFAABF5E11}" destId="{1F2B51D0-8DFD-4287-88F5-2F6C067CC45A}" srcOrd="2" destOrd="0" presId="urn:microsoft.com/office/officeart/2005/8/layout/orgChart1"/>
    <dgm:cxn modelId="{5D217A90-745A-41B5-B12C-987308F66A88}" type="presParOf" srcId="{76D3F05A-4157-40B3-A88D-439316AD0519}" destId="{A6C9D3D6-9DCC-442E-B9AB-B5EA30D6E5EB}" srcOrd="2" destOrd="0" presId="urn:microsoft.com/office/officeart/2005/8/layout/orgChart1"/>
    <dgm:cxn modelId="{3BDDDAF4-9EBA-472F-8FA3-EE1FCA582B77}" type="presParOf" srcId="{76D3F05A-4157-40B3-A88D-439316AD0519}" destId="{33966EC2-6616-4A60-B935-C7D05ED6891D}" srcOrd="3" destOrd="0" presId="urn:microsoft.com/office/officeart/2005/8/layout/orgChart1"/>
    <dgm:cxn modelId="{D6DE34D9-F08E-4B8E-8EAF-9D8CF28CAAE4}" type="presParOf" srcId="{33966EC2-6616-4A60-B935-C7D05ED6891D}" destId="{ED400900-9E06-4805-AE88-90A4A95E42FD}" srcOrd="0" destOrd="0" presId="urn:microsoft.com/office/officeart/2005/8/layout/orgChart1"/>
    <dgm:cxn modelId="{7D62265E-F3B6-42CA-8378-9CAF09FD9E4D}" type="presParOf" srcId="{ED400900-9E06-4805-AE88-90A4A95E42FD}" destId="{5AFBDEEA-44F9-4D0A-B695-80C0193C9A5A}" srcOrd="0" destOrd="0" presId="urn:microsoft.com/office/officeart/2005/8/layout/orgChart1"/>
    <dgm:cxn modelId="{6F5BF70E-2515-449F-8ECA-06F3FE387A5D}" type="presParOf" srcId="{ED400900-9E06-4805-AE88-90A4A95E42FD}" destId="{1AE042DB-F9DB-41D6-B36B-767F795400BE}" srcOrd="1" destOrd="0" presId="urn:microsoft.com/office/officeart/2005/8/layout/orgChart1"/>
    <dgm:cxn modelId="{44B8DCD0-9C82-485A-B55C-528679B26EAE}" type="presParOf" srcId="{33966EC2-6616-4A60-B935-C7D05ED6891D}" destId="{CF14CA37-86BD-4AF1-9A80-425AA349A95D}" srcOrd="1" destOrd="0" presId="urn:microsoft.com/office/officeart/2005/8/layout/orgChart1"/>
    <dgm:cxn modelId="{DE2CEFCC-7033-45A4-A237-E3C8B995E7D9}" type="presParOf" srcId="{CF14CA37-86BD-4AF1-9A80-425AA349A95D}" destId="{9ADD2EC2-3F85-4835-9072-4B11ECA3733C}" srcOrd="0" destOrd="0" presId="urn:microsoft.com/office/officeart/2005/8/layout/orgChart1"/>
    <dgm:cxn modelId="{5D46F6C4-AA10-4D1C-A3F0-ADB30D0AE622}" type="presParOf" srcId="{CF14CA37-86BD-4AF1-9A80-425AA349A95D}" destId="{40CD420A-BB00-403E-BA7E-D6FBF209247B}" srcOrd="1" destOrd="0" presId="urn:microsoft.com/office/officeart/2005/8/layout/orgChart1"/>
    <dgm:cxn modelId="{8B7CD49B-EF51-4A62-8C35-8ABF7CA06FBB}" type="presParOf" srcId="{40CD420A-BB00-403E-BA7E-D6FBF209247B}" destId="{3C37E743-8DC8-4EBA-A485-B71576312919}" srcOrd="0" destOrd="0" presId="urn:microsoft.com/office/officeart/2005/8/layout/orgChart1"/>
    <dgm:cxn modelId="{2294DA5E-71F2-48DD-B378-D2215B40665A}" type="presParOf" srcId="{3C37E743-8DC8-4EBA-A485-B71576312919}" destId="{61D2FC3C-DC7C-4748-A0DD-133BBB7C198D}" srcOrd="0" destOrd="0" presId="urn:microsoft.com/office/officeart/2005/8/layout/orgChart1"/>
    <dgm:cxn modelId="{637BC933-C140-4921-8F5F-034C35AF54B1}" type="presParOf" srcId="{3C37E743-8DC8-4EBA-A485-B71576312919}" destId="{5103C05A-BBA2-4518-89BB-F66897356EEC}" srcOrd="1" destOrd="0" presId="urn:microsoft.com/office/officeart/2005/8/layout/orgChart1"/>
    <dgm:cxn modelId="{E17781D5-6C14-45D0-A6BE-CA17494B0294}" type="presParOf" srcId="{40CD420A-BB00-403E-BA7E-D6FBF209247B}" destId="{215D5159-9B3D-4FEE-8077-17AB6F34AD28}" srcOrd="1" destOrd="0" presId="urn:microsoft.com/office/officeart/2005/8/layout/orgChart1"/>
    <dgm:cxn modelId="{A105EFE1-5EBD-4350-AEA3-896FDF456A2F}" type="presParOf" srcId="{40CD420A-BB00-403E-BA7E-D6FBF209247B}" destId="{FFFB4B1D-D229-4897-BD86-EC646EAAA4BB}" srcOrd="2" destOrd="0" presId="urn:microsoft.com/office/officeart/2005/8/layout/orgChart1"/>
    <dgm:cxn modelId="{ECC6DD13-8CC4-4894-929D-CB6B1D587171}" type="presParOf" srcId="{CF14CA37-86BD-4AF1-9A80-425AA349A95D}" destId="{496837D7-0523-49B7-A529-451E1987BEFA}" srcOrd="2" destOrd="0" presId="urn:microsoft.com/office/officeart/2005/8/layout/orgChart1"/>
    <dgm:cxn modelId="{0CE513F5-D05D-4E86-A1F3-EE2ADDE5D6E5}" type="presParOf" srcId="{CF14CA37-86BD-4AF1-9A80-425AA349A95D}" destId="{19B85586-5135-4EE5-BD7C-06E9AFFF0504}" srcOrd="3" destOrd="0" presId="urn:microsoft.com/office/officeart/2005/8/layout/orgChart1"/>
    <dgm:cxn modelId="{CF59E3C3-ED63-424B-B3EA-B2C676BD3404}" type="presParOf" srcId="{19B85586-5135-4EE5-BD7C-06E9AFFF0504}" destId="{74B720F4-CF4F-4BC4-B23E-E1A7E8DEA19E}" srcOrd="0" destOrd="0" presId="urn:microsoft.com/office/officeart/2005/8/layout/orgChart1"/>
    <dgm:cxn modelId="{7873F5F8-A5D9-4410-844E-3A9E6A4C8BCE}" type="presParOf" srcId="{74B720F4-CF4F-4BC4-B23E-E1A7E8DEA19E}" destId="{60BE2D6E-899D-4B3E-B445-263B23D63526}" srcOrd="0" destOrd="0" presId="urn:microsoft.com/office/officeart/2005/8/layout/orgChart1"/>
    <dgm:cxn modelId="{747C01EC-50AE-4CD4-A5A5-D18657C1631D}" type="presParOf" srcId="{74B720F4-CF4F-4BC4-B23E-E1A7E8DEA19E}" destId="{A5AE9E35-E087-44D5-BB18-CEAFBE442D46}" srcOrd="1" destOrd="0" presId="urn:microsoft.com/office/officeart/2005/8/layout/orgChart1"/>
    <dgm:cxn modelId="{138E9CFA-B3D8-4191-8AEA-6812C86598BF}" type="presParOf" srcId="{19B85586-5135-4EE5-BD7C-06E9AFFF0504}" destId="{77369BE4-E58D-43CB-B014-8F97C3F45BC1}" srcOrd="1" destOrd="0" presId="urn:microsoft.com/office/officeart/2005/8/layout/orgChart1"/>
    <dgm:cxn modelId="{A535A7D5-9FB4-404A-A6D0-4C9B5945394E}" type="presParOf" srcId="{19B85586-5135-4EE5-BD7C-06E9AFFF0504}" destId="{C0A1521B-51AB-4B8B-8407-3D1F5677A0F2}" srcOrd="2" destOrd="0" presId="urn:microsoft.com/office/officeart/2005/8/layout/orgChart1"/>
    <dgm:cxn modelId="{C9570A0F-9040-4385-AEC8-7BCE18237D7D}" type="presParOf" srcId="{33966EC2-6616-4A60-B935-C7D05ED6891D}" destId="{37F9B0D2-46BD-49E0-B1C8-B282C2956D87}" srcOrd="2" destOrd="0" presId="urn:microsoft.com/office/officeart/2005/8/layout/orgChart1"/>
    <dgm:cxn modelId="{AED5B16D-495E-453C-93D4-33DD7D5DAF75}" type="presParOf" srcId="{76D3F05A-4157-40B3-A88D-439316AD0519}" destId="{7B37DF95-E484-4655-938F-CAE68494BDFD}" srcOrd="4" destOrd="0" presId="urn:microsoft.com/office/officeart/2005/8/layout/orgChart1"/>
    <dgm:cxn modelId="{43510C10-B60E-4DC0-AFAD-5F6AB7B14B1F}" type="presParOf" srcId="{76D3F05A-4157-40B3-A88D-439316AD0519}" destId="{76371C25-AFD4-4F33-B421-EB0F14B8F43A}" srcOrd="5" destOrd="0" presId="urn:microsoft.com/office/officeart/2005/8/layout/orgChart1"/>
    <dgm:cxn modelId="{45225C14-2103-4D68-A3C4-24BA64E389CF}" type="presParOf" srcId="{76371C25-AFD4-4F33-B421-EB0F14B8F43A}" destId="{36C1A4F3-50B6-4717-AC9B-326EAD388097}" srcOrd="0" destOrd="0" presId="urn:microsoft.com/office/officeart/2005/8/layout/orgChart1"/>
    <dgm:cxn modelId="{EFA81756-8FCA-4679-BC87-DB3550134057}" type="presParOf" srcId="{36C1A4F3-50B6-4717-AC9B-326EAD388097}" destId="{714D4D66-57CB-44E1-9470-6ECBE1235C2D}" srcOrd="0" destOrd="0" presId="urn:microsoft.com/office/officeart/2005/8/layout/orgChart1"/>
    <dgm:cxn modelId="{10F18B48-ACCE-4F6E-B11A-A5563D437331}" type="presParOf" srcId="{36C1A4F3-50B6-4717-AC9B-326EAD388097}" destId="{69DD91BF-AE08-4A50-85AD-0A6AF04AFB88}" srcOrd="1" destOrd="0" presId="urn:microsoft.com/office/officeart/2005/8/layout/orgChart1"/>
    <dgm:cxn modelId="{7E0E8E2A-8124-490D-AB66-90030D22DCAB}" type="presParOf" srcId="{76371C25-AFD4-4F33-B421-EB0F14B8F43A}" destId="{F5067E9F-CDDD-484A-A776-F2C9CE15B596}" srcOrd="1" destOrd="0" presId="urn:microsoft.com/office/officeart/2005/8/layout/orgChart1"/>
    <dgm:cxn modelId="{74E755FA-4F50-47B0-B98B-9DD4DEB714D6}" type="presParOf" srcId="{F5067E9F-CDDD-484A-A776-F2C9CE15B596}" destId="{0A7BCCD4-E970-4163-91E4-D62BA1F7944A}" srcOrd="0" destOrd="0" presId="urn:microsoft.com/office/officeart/2005/8/layout/orgChart1"/>
    <dgm:cxn modelId="{EEA2210F-0E32-42BE-B0E8-5C445E8750DC}" type="presParOf" srcId="{F5067E9F-CDDD-484A-A776-F2C9CE15B596}" destId="{AD2E9C58-97D4-463A-80EF-07ED2F6C12E8}" srcOrd="1" destOrd="0" presId="urn:microsoft.com/office/officeart/2005/8/layout/orgChart1"/>
    <dgm:cxn modelId="{A9CADA9D-7556-4A50-B42E-7062D3F37D30}" type="presParOf" srcId="{AD2E9C58-97D4-463A-80EF-07ED2F6C12E8}" destId="{0A0CE224-F606-4925-9752-F4CDD1927D71}" srcOrd="0" destOrd="0" presId="urn:microsoft.com/office/officeart/2005/8/layout/orgChart1"/>
    <dgm:cxn modelId="{DE2A748E-740C-414A-B894-68C5F3052CF6}" type="presParOf" srcId="{0A0CE224-F606-4925-9752-F4CDD1927D71}" destId="{599EC8A7-784D-4CF4-956B-8E5FE28C952D}" srcOrd="0" destOrd="0" presId="urn:microsoft.com/office/officeart/2005/8/layout/orgChart1"/>
    <dgm:cxn modelId="{8491DF0D-F6E7-4173-9A9D-515B14ABA135}" type="presParOf" srcId="{0A0CE224-F606-4925-9752-F4CDD1927D71}" destId="{820C948E-3D8A-4299-AEF3-1A60BF41C990}" srcOrd="1" destOrd="0" presId="urn:microsoft.com/office/officeart/2005/8/layout/orgChart1"/>
    <dgm:cxn modelId="{10A23E31-79B8-4A43-9D60-D2ED2AD11542}" type="presParOf" srcId="{AD2E9C58-97D4-463A-80EF-07ED2F6C12E8}" destId="{AB142CCF-10AC-4CAC-82BC-9F78B8181D4E}" srcOrd="1" destOrd="0" presId="urn:microsoft.com/office/officeart/2005/8/layout/orgChart1"/>
    <dgm:cxn modelId="{B2D90813-3CDB-482A-B583-4AD022D708C9}" type="presParOf" srcId="{AD2E9C58-97D4-463A-80EF-07ED2F6C12E8}" destId="{BA956040-704B-4A5C-88D8-5B487C0B690E}" srcOrd="2" destOrd="0" presId="urn:microsoft.com/office/officeart/2005/8/layout/orgChart1"/>
    <dgm:cxn modelId="{2E79CDF0-EEC7-479D-9CC1-B9B9CC5D7E2D}" type="presParOf" srcId="{76371C25-AFD4-4F33-B421-EB0F14B8F43A}" destId="{8D6D9E8D-D9DD-4303-8C74-4E298457F1EE}" srcOrd="2" destOrd="0" presId="urn:microsoft.com/office/officeart/2005/8/layout/orgChart1"/>
    <dgm:cxn modelId="{9832A4D4-2132-4FB4-AF88-21CB3B02E1C3}" type="presParOf" srcId="{76D3F05A-4157-40B3-A88D-439316AD0519}" destId="{A1A362A5-384F-4AC5-BBB9-6F0F07870C29}" srcOrd="6" destOrd="0" presId="urn:microsoft.com/office/officeart/2005/8/layout/orgChart1"/>
    <dgm:cxn modelId="{6C46950A-D499-414A-A100-45BBDDD984EC}" type="presParOf" srcId="{76D3F05A-4157-40B3-A88D-439316AD0519}" destId="{947B1BA6-E9C3-4DB7-B3C0-BEFBB5061F93}" srcOrd="7" destOrd="0" presId="urn:microsoft.com/office/officeart/2005/8/layout/orgChart1"/>
    <dgm:cxn modelId="{46DE5C28-CDA9-4B99-8945-7198E2B1FFEE}" type="presParOf" srcId="{947B1BA6-E9C3-4DB7-B3C0-BEFBB5061F93}" destId="{C60C0CAC-F378-41D7-946F-FDACB72628FA}" srcOrd="0" destOrd="0" presId="urn:microsoft.com/office/officeart/2005/8/layout/orgChart1"/>
    <dgm:cxn modelId="{705C91DF-0779-4327-9B84-D8642A196163}" type="presParOf" srcId="{C60C0CAC-F378-41D7-946F-FDACB72628FA}" destId="{1DABD2C5-5357-4CE8-84A3-9A363E88E7AD}" srcOrd="0" destOrd="0" presId="urn:microsoft.com/office/officeart/2005/8/layout/orgChart1"/>
    <dgm:cxn modelId="{59B554A7-2989-467E-A55C-DB93D96BFC0E}" type="presParOf" srcId="{C60C0CAC-F378-41D7-946F-FDACB72628FA}" destId="{F646121C-97FD-4D1C-90D1-9F842F567DC5}" srcOrd="1" destOrd="0" presId="urn:microsoft.com/office/officeart/2005/8/layout/orgChart1"/>
    <dgm:cxn modelId="{008B69A9-5FB1-4689-9EAF-62B4BE7BA76F}" type="presParOf" srcId="{947B1BA6-E9C3-4DB7-B3C0-BEFBB5061F93}" destId="{0D59C1B0-CDCE-47DC-A2AD-3D9C72B3E0DA}" srcOrd="1" destOrd="0" presId="urn:microsoft.com/office/officeart/2005/8/layout/orgChart1"/>
    <dgm:cxn modelId="{CE799C1B-E49F-4DB6-90D0-E12285C4D775}" type="presParOf" srcId="{0D59C1B0-CDCE-47DC-A2AD-3D9C72B3E0DA}" destId="{3B0A02BA-B4AE-41A3-9CE7-7D717D08F935}" srcOrd="0" destOrd="0" presId="urn:microsoft.com/office/officeart/2005/8/layout/orgChart1"/>
    <dgm:cxn modelId="{353B3240-7DA0-411F-A99F-1C3A18B1F6A9}" type="presParOf" srcId="{0D59C1B0-CDCE-47DC-A2AD-3D9C72B3E0DA}" destId="{347152C0-EB7F-43EE-A7A5-04E56DFEE266}" srcOrd="1" destOrd="0" presId="urn:microsoft.com/office/officeart/2005/8/layout/orgChart1"/>
    <dgm:cxn modelId="{B20C0263-52FC-45AC-873D-175960C766AF}" type="presParOf" srcId="{347152C0-EB7F-43EE-A7A5-04E56DFEE266}" destId="{B673C407-763B-4442-8D2D-798C0C882A38}" srcOrd="0" destOrd="0" presId="urn:microsoft.com/office/officeart/2005/8/layout/orgChart1"/>
    <dgm:cxn modelId="{37E31A4C-2C9F-4A31-AED0-6DB9ED4FC448}" type="presParOf" srcId="{B673C407-763B-4442-8D2D-798C0C882A38}" destId="{6EA4C46B-FD34-4114-BB28-8647F1481512}" srcOrd="0" destOrd="0" presId="urn:microsoft.com/office/officeart/2005/8/layout/orgChart1"/>
    <dgm:cxn modelId="{8328D57C-963C-4E12-9192-C50B67E7BB69}" type="presParOf" srcId="{B673C407-763B-4442-8D2D-798C0C882A38}" destId="{CC7008DD-AE9D-4EC1-BA30-7AFE86CD70E6}" srcOrd="1" destOrd="0" presId="urn:microsoft.com/office/officeart/2005/8/layout/orgChart1"/>
    <dgm:cxn modelId="{AFB5594B-16F7-4E4C-9ED8-B8E73DDE3BA1}" type="presParOf" srcId="{347152C0-EB7F-43EE-A7A5-04E56DFEE266}" destId="{8AEDF8A5-D093-4E6F-BC56-FABBDE94CDB1}" srcOrd="1" destOrd="0" presId="urn:microsoft.com/office/officeart/2005/8/layout/orgChart1"/>
    <dgm:cxn modelId="{5A7C3ADE-DBE7-4011-9781-97997AD4B8AB}" type="presParOf" srcId="{347152C0-EB7F-43EE-A7A5-04E56DFEE266}" destId="{9BEB6762-5DB4-489C-91B8-EECFC425736B}" srcOrd="2" destOrd="0" presId="urn:microsoft.com/office/officeart/2005/8/layout/orgChart1"/>
    <dgm:cxn modelId="{764B84C5-CF1D-4443-9CD7-71F24E8A5DC2}" type="presParOf" srcId="{947B1BA6-E9C3-4DB7-B3C0-BEFBB5061F93}" destId="{1766DE64-50D6-43A7-B3D8-D5A1EE5F54FB}" srcOrd="2" destOrd="0" presId="urn:microsoft.com/office/officeart/2005/8/layout/orgChart1"/>
    <dgm:cxn modelId="{1BA33DA8-520A-4569-B9E2-1FDCC2948F5C}" type="presParOf" srcId="{76D3F05A-4157-40B3-A88D-439316AD0519}" destId="{BD96652F-2665-47BF-BB3E-E2EC355D9CE1}" srcOrd="8" destOrd="0" presId="urn:microsoft.com/office/officeart/2005/8/layout/orgChart1"/>
    <dgm:cxn modelId="{ECD2B261-D6C9-42AA-8DC6-DA902BCD0F00}" type="presParOf" srcId="{76D3F05A-4157-40B3-A88D-439316AD0519}" destId="{F47D0865-5A91-4C41-B14F-701835B28590}" srcOrd="9" destOrd="0" presId="urn:microsoft.com/office/officeart/2005/8/layout/orgChart1"/>
    <dgm:cxn modelId="{D4CB7684-F16E-4BB0-8C03-05D824552130}" type="presParOf" srcId="{F47D0865-5A91-4C41-B14F-701835B28590}" destId="{10210A00-EB79-4479-8D8D-B0B4F4B812BE}" srcOrd="0" destOrd="0" presId="urn:microsoft.com/office/officeart/2005/8/layout/orgChart1"/>
    <dgm:cxn modelId="{19A7E950-3651-4BC5-AE96-F1D9E598200E}" type="presParOf" srcId="{10210A00-EB79-4479-8D8D-B0B4F4B812BE}" destId="{3BEB44FF-3B5E-42FC-BDCC-734D7F6A2274}" srcOrd="0" destOrd="0" presId="urn:microsoft.com/office/officeart/2005/8/layout/orgChart1"/>
    <dgm:cxn modelId="{D75F109D-7F8C-4851-B9C8-50E48B5133B7}" type="presParOf" srcId="{10210A00-EB79-4479-8D8D-B0B4F4B812BE}" destId="{E150E4B6-B9A5-4BAC-BBFC-61EB6361091E}" srcOrd="1" destOrd="0" presId="urn:microsoft.com/office/officeart/2005/8/layout/orgChart1"/>
    <dgm:cxn modelId="{54E70E7B-5FB2-4CF3-8D4B-F642DB5C5F34}" type="presParOf" srcId="{F47D0865-5A91-4C41-B14F-701835B28590}" destId="{BB2C8C54-396C-447D-8847-B155D85552CB}" srcOrd="1" destOrd="0" presId="urn:microsoft.com/office/officeart/2005/8/layout/orgChart1"/>
    <dgm:cxn modelId="{F629806E-D10F-48A3-BA08-CFC58755B5F1}" type="presParOf" srcId="{BB2C8C54-396C-447D-8847-B155D85552CB}" destId="{954BCF12-6800-4814-8A69-7CFD3742000F}" srcOrd="0" destOrd="0" presId="urn:microsoft.com/office/officeart/2005/8/layout/orgChart1"/>
    <dgm:cxn modelId="{8528E512-109C-43E0-A402-09F5151798F8}" type="presParOf" srcId="{BB2C8C54-396C-447D-8847-B155D85552CB}" destId="{682E6DEC-DE8C-4B29-8BC8-BB9AE3B3E67F}" srcOrd="1" destOrd="0" presId="urn:microsoft.com/office/officeart/2005/8/layout/orgChart1"/>
    <dgm:cxn modelId="{30873D86-BA3C-4330-89BF-0556AA6E49F1}" type="presParOf" srcId="{682E6DEC-DE8C-4B29-8BC8-BB9AE3B3E67F}" destId="{D0877C2A-5912-4FC0-98CD-43D7AC7AAA10}" srcOrd="0" destOrd="0" presId="urn:microsoft.com/office/officeart/2005/8/layout/orgChart1"/>
    <dgm:cxn modelId="{39436057-6CAF-46C0-B02D-0E47FE05BAA1}" type="presParOf" srcId="{D0877C2A-5912-4FC0-98CD-43D7AC7AAA10}" destId="{21A9EEEE-6037-41D6-83BA-1F6E8E044818}" srcOrd="0" destOrd="0" presId="urn:microsoft.com/office/officeart/2005/8/layout/orgChart1"/>
    <dgm:cxn modelId="{E01D2DA7-B31F-4498-9C50-572B23B59383}" type="presParOf" srcId="{D0877C2A-5912-4FC0-98CD-43D7AC7AAA10}" destId="{90CA8815-4A17-4F5D-9A83-D4F254D262CA}" srcOrd="1" destOrd="0" presId="urn:microsoft.com/office/officeart/2005/8/layout/orgChart1"/>
    <dgm:cxn modelId="{1691924D-2C18-4ED2-BE25-2EE26E9406C1}" type="presParOf" srcId="{682E6DEC-DE8C-4B29-8BC8-BB9AE3B3E67F}" destId="{E07532FF-90B9-4870-938E-8C9CE1E6B686}" srcOrd="1" destOrd="0" presId="urn:microsoft.com/office/officeart/2005/8/layout/orgChart1"/>
    <dgm:cxn modelId="{0E2A115D-7758-41D6-86C9-1FF1EBBA27C7}" type="presParOf" srcId="{E07532FF-90B9-4870-938E-8C9CE1E6B686}" destId="{F74FB31D-B887-4EC9-BB68-55A4C7AF104B}" srcOrd="0" destOrd="0" presId="urn:microsoft.com/office/officeart/2005/8/layout/orgChart1"/>
    <dgm:cxn modelId="{27C1B42B-2ECF-4A5F-A285-C1C9A6B5B867}" type="presParOf" srcId="{E07532FF-90B9-4870-938E-8C9CE1E6B686}" destId="{7F9A10EC-52D4-4DE0-B2E0-E346EED6743E}" srcOrd="1" destOrd="0" presId="urn:microsoft.com/office/officeart/2005/8/layout/orgChart1"/>
    <dgm:cxn modelId="{76DC54E2-B535-4ED4-91E7-546AEBBA6E43}" type="presParOf" srcId="{7F9A10EC-52D4-4DE0-B2E0-E346EED6743E}" destId="{3A39C78B-4F34-4290-AD5E-6CA80198F6DE}" srcOrd="0" destOrd="0" presId="urn:microsoft.com/office/officeart/2005/8/layout/orgChart1"/>
    <dgm:cxn modelId="{19C39C2A-37B8-4A65-B68A-F688A381FFA9}" type="presParOf" srcId="{3A39C78B-4F34-4290-AD5E-6CA80198F6DE}" destId="{6AA88BB2-82DF-45A7-A3F9-88E2E5D8F01B}" srcOrd="0" destOrd="0" presId="urn:microsoft.com/office/officeart/2005/8/layout/orgChart1"/>
    <dgm:cxn modelId="{D1B2349B-1C09-4EFD-946F-6199EC3F03F3}" type="presParOf" srcId="{3A39C78B-4F34-4290-AD5E-6CA80198F6DE}" destId="{AC801D7C-E82D-4717-9AE5-8E7F400EA1A1}" srcOrd="1" destOrd="0" presId="urn:microsoft.com/office/officeart/2005/8/layout/orgChart1"/>
    <dgm:cxn modelId="{B2E9256B-D3DB-4953-81D9-6AE620B0D565}" type="presParOf" srcId="{7F9A10EC-52D4-4DE0-B2E0-E346EED6743E}" destId="{7B7F6B8E-4709-4111-A972-7F006F3B9277}" srcOrd="1" destOrd="0" presId="urn:microsoft.com/office/officeart/2005/8/layout/orgChart1"/>
    <dgm:cxn modelId="{C0C66F79-3893-4DFE-BFF5-8A0FABCD8B8A}" type="presParOf" srcId="{7F9A10EC-52D4-4DE0-B2E0-E346EED6743E}" destId="{B5B8CFCA-8F72-48C6-A3BC-58C4F50F95F9}" srcOrd="2" destOrd="0" presId="urn:microsoft.com/office/officeart/2005/8/layout/orgChart1"/>
    <dgm:cxn modelId="{DEDE4337-CDFE-4928-B7AE-1A74B70E3084}" type="presParOf" srcId="{682E6DEC-DE8C-4B29-8BC8-BB9AE3B3E67F}" destId="{584E5ED1-0E14-4D02-8BB1-15CBE4872664}" srcOrd="2" destOrd="0" presId="urn:microsoft.com/office/officeart/2005/8/layout/orgChart1"/>
    <dgm:cxn modelId="{F28B5FCB-B505-45B5-8C57-B70068A0EE7E}" type="presParOf" srcId="{BB2C8C54-396C-447D-8847-B155D85552CB}" destId="{D05FD7C3-D7D7-4D85-A068-A6A83C30F526}" srcOrd="2" destOrd="0" presId="urn:microsoft.com/office/officeart/2005/8/layout/orgChart1"/>
    <dgm:cxn modelId="{2836C716-7B98-4065-8944-C75432CC0D0D}" type="presParOf" srcId="{BB2C8C54-396C-447D-8847-B155D85552CB}" destId="{C534C474-18F4-470B-934C-341B9B564F8C}" srcOrd="3" destOrd="0" presId="urn:microsoft.com/office/officeart/2005/8/layout/orgChart1"/>
    <dgm:cxn modelId="{11C01514-78F4-4310-8356-8F0BFF44028E}" type="presParOf" srcId="{C534C474-18F4-470B-934C-341B9B564F8C}" destId="{B493910C-E460-4FE1-941D-A05D17BF869E}" srcOrd="0" destOrd="0" presId="urn:microsoft.com/office/officeart/2005/8/layout/orgChart1"/>
    <dgm:cxn modelId="{E6976E4A-ED97-49A0-98A9-80E6107B64FC}" type="presParOf" srcId="{B493910C-E460-4FE1-941D-A05D17BF869E}" destId="{FA7FFBFA-D3B6-46D3-B90E-92DEE8BABEDB}" srcOrd="0" destOrd="0" presId="urn:microsoft.com/office/officeart/2005/8/layout/orgChart1"/>
    <dgm:cxn modelId="{3C4BEDE0-05F3-49E7-BF8C-D48D16B0969D}" type="presParOf" srcId="{B493910C-E460-4FE1-941D-A05D17BF869E}" destId="{94A23AFF-A94A-4BE2-8DDA-85E6E5B5BE07}" srcOrd="1" destOrd="0" presId="urn:microsoft.com/office/officeart/2005/8/layout/orgChart1"/>
    <dgm:cxn modelId="{602E9DB7-4A23-42C6-8E8D-C15FF9106D73}" type="presParOf" srcId="{C534C474-18F4-470B-934C-341B9B564F8C}" destId="{2D6994D0-BB0D-47AE-B635-1DA9775C4762}" srcOrd="1" destOrd="0" presId="urn:microsoft.com/office/officeart/2005/8/layout/orgChart1"/>
    <dgm:cxn modelId="{67A83EFE-5281-46EA-BD3E-99231D9ED4C5}" type="presParOf" srcId="{2D6994D0-BB0D-47AE-B635-1DA9775C4762}" destId="{570DC318-142E-4B74-8ED8-A7B533AF9BEB}" srcOrd="0" destOrd="0" presId="urn:microsoft.com/office/officeart/2005/8/layout/orgChart1"/>
    <dgm:cxn modelId="{8162E9B5-92BD-4725-8FF4-4DF1B4540318}" type="presParOf" srcId="{2D6994D0-BB0D-47AE-B635-1DA9775C4762}" destId="{683D0D92-FD9F-4257-9F04-AF981DEB5F1C}" srcOrd="1" destOrd="0" presId="urn:microsoft.com/office/officeart/2005/8/layout/orgChart1"/>
    <dgm:cxn modelId="{EBA82F7B-0109-4D11-83FF-5A9F243E4D81}" type="presParOf" srcId="{683D0D92-FD9F-4257-9F04-AF981DEB5F1C}" destId="{CE2E056C-A5D2-4692-A4F9-1B4CCD781AE5}" srcOrd="0" destOrd="0" presId="urn:microsoft.com/office/officeart/2005/8/layout/orgChart1"/>
    <dgm:cxn modelId="{C165747E-8E51-45CF-831A-A5A51110500D}" type="presParOf" srcId="{CE2E056C-A5D2-4692-A4F9-1B4CCD781AE5}" destId="{BC8B8094-BCDA-4879-B7EC-72E7DE1855C3}" srcOrd="0" destOrd="0" presId="urn:microsoft.com/office/officeart/2005/8/layout/orgChart1"/>
    <dgm:cxn modelId="{B3DE1268-4005-4DB1-A2A7-90CABBBFAE38}" type="presParOf" srcId="{CE2E056C-A5D2-4692-A4F9-1B4CCD781AE5}" destId="{E0BD16C1-A5C8-4ABE-8AA9-316725C6E8CA}" srcOrd="1" destOrd="0" presId="urn:microsoft.com/office/officeart/2005/8/layout/orgChart1"/>
    <dgm:cxn modelId="{D2644E37-C117-413E-8ED4-AC35187D5C46}" type="presParOf" srcId="{683D0D92-FD9F-4257-9F04-AF981DEB5F1C}" destId="{1E5A47D0-82A7-4A64-884B-A7D32A117345}" srcOrd="1" destOrd="0" presId="urn:microsoft.com/office/officeart/2005/8/layout/orgChart1"/>
    <dgm:cxn modelId="{99B5A97E-68D0-4855-ABF1-C6685056B91C}" type="presParOf" srcId="{683D0D92-FD9F-4257-9F04-AF981DEB5F1C}" destId="{2B5D602F-E2B8-4046-B80F-983B604D053C}" srcOrd="2" destOrd="0" presId="urn:microsoft.com/office/officeart/2005/8/layout/orgChart1"/>
    <dgm:cxn modelId="{4278C262-1A41-4FA4-A9CC-D9C3C2B2999F}" type="presParOf" srcId="{2D6994D0-BB0D-47AE-B635-1DA9775C4762}" destId="{2CB3DBDE-E0FC-4F8F-987D-ECA7C7559837}" srcOrd="2" destOrd="0" presId="urn:microsoft.com/office/officeart/2005/8/layout/orgChart1"/>
    <dgm:cxn modelId="{1EC0963F-9E06-4CC4-AD21-8BD0964A52F9}" type="presParOf" srcId="{2D6994D0-BB0D-47AE-B635-1DA9775C4762}" destId="{8EE66983-D650-480A-978C-7573E9B66717}" srcOrd="3" destOrd="0" presId="urn:microsoft.com/office/officeart/2005/8/layout/orgChart1"/>
    <dgm:cxn modelId="{DE14088E-C2DA-4FF7-BE81-7CFFA2C53B7C}" type="presParOf" srcId="{8EE66983-D650-480A-978C-7573E9B66717}" destId="{48BBD62C-2EC5-467E-ACFA-769DB20BD567}" srcOrd="0" destOrd="0" presId="urn:microsoft.com/office/officeart/2005/8/layout/orgChart1"/>
    <dgm:cxn modelId="{6021E9D9-72C4-4585-AB41-1C3F89C775A9}" type="presParOf" srcId="{48BBD62C-2EC5-467E-ACFA-769DB20BD567}" destId="{EBB74B8A-4FFA-459D-A16B-E0DFC470445F}" srcOrd="0" destOrd="0" presId="urn:microsoft.com/office/officeart/2005/8/layout/orgChart1"/>
    <dgm:cxn modelId="{F6B9291F-943F-4D6F-AD79-32A54EB1E3E8}" type="presParOf" srcId="{48BBD62C-2EC5-467E-ACFA-769DB20BD567}" destId="{636E8493-518D-48BF-AAC4-378F8C765E9F}" srcOrd="1" destOrd="0" presId="urn:microsoft.com/office/officeart/2005/8/layout/orgChart1"/>
    <dgm:cxn modelId="{0E2A613C-6BD3-4611-B034-210620C73B40}" type="presParOf" srcId="{8EE66983-D650-480A-978C-7573E9B66717}" destId="{9FD9FE4A-5177-4839-AB85-64EB201871CF}" srcOrd="1" destOrd="0" presId="urn:microsoft.com/office/officeart/2005/8/layout/orgChart1"/>
    <dgm:cxn modelId="{AC747AAB-7223-4084-9942-421CB61CE781}" type="presParOf" srcId="{8EE66983-D650-480A-978C-7573E9B66717}" destId="{A36ACCB5-4A64-4ECA-9CB1-F5AA483FDFA4}" srcOrd="2" destOrd="0" presId="urn:microsoft.com/office/officeart/2005/8/layout/orgChart1"/>
    <dgm:cxn modelId="{210D004E-0765-4B02-8A2B-964117B7CCA8}" type="presParOf" srcId="{2D6994D0-BB0D-47AE-B635-1DA9775C4762}" destId="{02FD9252-E354-4253-B205-88A54B6A7F8E}" srcOrd="4" destOrd="0" presId="urn:microsoft.com/office/officeart/2005/8/layout/orgChart1"/>
    <dgm:cxn modelId="{0084CCD1-32DB-4AB3-B70F-70837D74A9C5}" type="presParOf" srcId="{2D6994D0-BB0D-47AE-B635-1DA9775C4762}" destId="{5BDD1509-708A-4535-AD99-7563884E8305}" srcOrd="5" destOrd="0" presId="urn:microsoft.com/office/officeart/2005/8/layout/orgChart1"/>
    <dgm:cxn modelId="{256599FF-273A-4EEC-A5E3-711E5AC090A6}" type="presParOf" srcId="{5BDD1509-708A-4535-AD99-7563884E8305}" destId="{8C7D9E23-EB36-4A4A-B8EF-3028A58012A7}" srcOrd="0" destOrd="0" presId="urn:microsoft.com/office/officeart/2005/8/layout/orgChart1"/>
    <dgm:cxn modelId="{3C95482E-7973-4936-AAA0-015AC3B006B1}" type="presParOf" srcId="{8C7D9E23-EB36-4A4A-B8EF-3028A58012A7}" destId="{2F84BC55-3005-4172-A035-62E4C17C579A}" srcOrd="0" destOrd="0" presId="urn:microsoft.com/office/officeart/2005/8/layout/orgChart1"/>
    <dgm:cxn modelId="{FF804A63-071A-4BB0-AC16-0CBD36FFBF99}" type="presParOf" srcId="{8C7D9E23-EB36-4A4A-B8EF-3028A58012A7}" destId="{C697870F-D8A3-488B-B707-CAF5FDF3033D}" srcOrd="1" destOrd="0" presId="urn:microsoft.com/office/officeart/2005/8/layout/orgChart1"/>
    <dgm:cxn modelId="{4C92E6F5-13DC-4C2D-ADD9-34259EBCEE4B}" type="presParOf" srcId="{5BDD1509-708A-4535-AD99-7563884E8305}" destId="{6CCDF1B9-2782-4F52-9627-9A69BB5DFE34}" srcOrd="1" destOrd="0" presId="urn:microsoft.com/office/officeart/2005/8/layout/orgChart1"/>
    <dgm:cxn modelId="{705F2956-DD97-459D-9D67-93A96AC0C2B4}" type="presParOf" srcId="{5BDD1509-708A-4535-AD99-7563884E8305}" destId="{9393EB42-114D-4F64-BCAD-5618874841D1}" srcOrd="2" destOrd="0" presId="urn:microsoft.com/office/officeart/2005/8/layout/orgChart1"/>
    <dgm:cxn modelId="{DEA437F3-18A9-4A0F-8260-BE53BC960F24}" type="presParOf" srcId="{C534C474-18F4-470B-934C-341B9B564F8C}" destId="{A2BC97C2-044B-4245-9EA0-7C337A3E9514}" srcOrd="2" destOrd="0" presId="urn:microsoft.com/office/officeart/2005/8/layout/orgChart1"/>
    <dgm:cxn modelId="{74B6942B-B85D-481D-B2F4-B69C9EF0E091}" type="presParOf" srcId="{BB2C8C54-396C-447D-8847-B155D85552CB}" destId="{522D5C80-7431-4E7B-BB14-54B51BB9A3C5}" srcOrd="4" destOrd="0" presId="urn:microsoft.com/office/officeart/2005/8/layout/orgChart1"/>
    <dgm:cxn modelId="{59BFC77E-F91E-46A5-84A5-8AE0AEF24A38}" type="presParOf" srcId="{BB2C8C54-396C-447D-8847-B155D85552CB}" destId="{9AD2528A-1AF3-4C65-B866-30CDC3616335}" srcOrd="5" destOrd="0" presId="urn:microsoft.com/office/officeart/2005/8/layout/orgChart1"/>
    <dgm:cxn modelId="{26B7FC92-B461-4077-AF27-FE3AD4FFC389}" type="presParOf" srcId="{9AD2528A-1AF3-4C65-B866-30CDC3616335}" destId="{E8542732-892A-4A6C-9D8F-E94703677050}" srcOrd="0" destOrd="0" presId="urn:microsoft.com/office/officeart/2005/8/layout/orgChart1"/>
    <dgm:cxn modelId="{A0789562-9DA0-49B5-ADD3-2F0E7E995645}" type="presParOf" srcId="{E8542732-892A-4A6C-9D8F-E94703677050}" destId="{F304E2B7-0876-4CAC-903B-56ED044F2969}" srcOrd="0" destOrd="0" presId="urn:microsoft.com/office/officeart/2005/8/layout/orgChart1"/>
    <dgm:cxn modelId="{4EC8666E-FB40-434E-A2BD-441026B537F6}" type="presParOf" srcId="{E8542732-892A-4A6C-9D8F-E94703677050}" destId="{9B39C380-09DD-44A4-ABBE-C54FABF4B8D3}" srcOrd="1" destOrd="0" presId="urn:microsoft.com/office/officeart/2005/8/layout/orgChart1"/>
    <dgm:cxn modelId="{37A18A8E-5320-43EF-8633-257AABAB09E3}" type="presParOf" srcId="{9AD2528A-1AF3-4C65-B866-30CDC3616335}" destId="{730A1AAE-2B54-472B-9DEB-38FEF35C174B}" srcOrd="1" destOrd="0" presId="urn:microsoft.com/office/officeart/2005/8/layout/orgChart1"/>
    <dgm:cxn modelId="{F5CB36CF-C181-45E0-A8D8-745025D7B283}" type="presParOf" srcId="{730A1AAE-2B54-472B-9DEB-38FEF35C174B}" destId="{33A3D252-B0EB-4B4A-91C4-AAB8C8BCA614}" srcOrd="0" destOrd="0" presId="urn:microsoft.com/office/officeart/2005/8/layout/orgChart1"/>
    <dgm:cxn modelId="{4AECED74-C58C-4CAC-A076-8A514F1B50F0}" type="presParOf" srcId="{730A1AAE-2B54-472B-9DEB-38FEF35C174B}" destId="{CFDA281B-926C-45CD-BEA8-C372A7C7A503}" srcOrd="1" destOrd="0" presId="urn:microsoft.com/office/officeart/2005/8/layout/orgChart1"/>
    <dgm:cxn modelId="{57606AC8-44A6-4F94-BC2A-8311C4D1CD82}" type="presParOf" srcId="{CFDA281B-926C-45CD-BEA8-C372A7C7A503}" destId="{2ACD5F2F-71BC-4F6B-9945-12875E81BC24}" srcOrd="0" destOrd="0" presId="urn:microsoft.com/office/officeart/2005/8/layout/orgChart1"/>
    <dgm:cxn modelId="{DCD4D08C-EC38-4B58-A2A9-81377C2AE293}" type="presParOf" srcId="{2ACD5F2F-71BC-4F6B-9945-12875E81BC24}" destId="{C19DA591-086E-452D-968D-ED8098B0F23A}" srcOrd="0" destOrd="0" presId="urn:microsoft.com/office/officeart/2005/8/layout/orgChart1"/>
    <dgm:cxn modelId="{C4EFBFFA-6715-4E65-B7E1-0B50A2A32A84}" type="presParOf" srcId="{2ACD5F2F-71BC-4F6B-9945-12875E81BC24}" destId="{018421CE-313E-4083-9E42-6907F827019C}" srcOrd="1" destOrd="0" presId="urn:microsoft.com/office/officeart/2005/8/layout/orgChart1"/>
    <dgm:cxn modelId="{5CC3EC8C-672B-45A7-A3AD-5CCB59F9BE06}" type="presParOf" srcId="{CFDA281B-926C-45CD-BEA8-C372A7C7A503}" destId="{06CB52A7-7BB7-493A-A287-B808D2B16DD8}" srcOrd="1" destOrd="0" presId="urn:microsoft.com/office/officeart/2005/8/layout/orgChart1"/>
    <dgm:cxn modelId="{F332B111-595E-4645-BC74-2C983DFA7611}" type="presParOf" srcId="{CFDA281B-926C-45CD-BEA8-C372A7C7A503}" destId="{43F7B7DB-A792-4A15-9DE9-0BA4EFF43BE1}" srcOrd="2" destOrd="0" presId="urn:microsoft.com/office/officeart/2005/8/layout/orgChart1"/>
    <dgm:cxn modelId="{E32FDE8B-BB74-48A5-A860-01480F5F65DC}" type="presParOf" srcId="{9AD2528A-1AF3-4C65-B866-30CDC3616335}" destId="{215C7BE1-79DF-4819-AE16-F756A2684329}" srcOrd="2" destOrd="0" presId="urn:microsoft.com/office/officeart/2005/8/layout/orgChart1"/>
    <dgm:cxn modelId="{64E7AD17-6C76-4939-B22C-6F027C37B780}" type="presParOf" srcId="{BB2C8C54-396C-447D-8847-B155D85552CB}" destId="{7E3E840A-B25A-45A3-B0F8-8BB360074C0F}" srcOrd="6" destOrd="0" presId="urn:microsoft.com/office/officeart/2005/8/layout/orgChart1"/>
    <dgm:cxn modelId="{CF0F3494-E20F-4001-865A-5951FE018614}" type="presParOf" srcId="{BB2C8C54-396C-447D-8847-B155D85552CB}" destId="{1053B83A-51C6-411E-81E6-03F15999712A}" srcOrd="7" destOrd="0" presId="urn:microsoft.com/office/officeart/2005/8/layout/orgChart1"/>
    <dgm:cxn modelId="{04358811-4CF6-4BC6-810F-E96094775288}" type="presParOf" srcId="{1053B83A-51C6-411E-81E6-03F15999712A}" destId="{2C07DC0E-7367-40EB-9E36-1D912D91240F}" srcOrd="0" destOrd="0" presId="urn:microsoft.com/office/officeart/2005/8/layout/orgChart1"/>
    <dgm:cxn modelId="{E5944CB0-CE8B-4F1C-80C9-4A45E39B92C6}" type="presParOf" srcId="{2C07DC0E-7367-40EB-9E36-1D912D91240F}" destId="{15344F21-BEC4-4690-9159-F1246A62FDE1}" srcOrd="0" destOrd="0" presId="urn:microsoft.com/office/officeart/2005/8/layout/orgChart1"/>
    <dgm:cxn modelId="{699FAC11-05E9-415F-9915-3115542B55AE}" type="presParOf" srcId="{2C07DC0E-7367-40EB-9E36-1D912D91240F}" destId="{ADF6FD21-A461-4638-AF22-5F0699A69C81}" srcOrd="1" destOrd="0" presId="urn:microsoft.com/office/officeart/2005/8/layout/orgChart1"/>
    <dgm:cxn modelId="{4B0EDD9F-211D-4E15-827C-09FB5AD956C8}" type="presParOf" srcId="{1053B83A-51C6-411E-81E6-03F15999712A}" destId="{545BA703-6D45-4C1D-875D-B477002AA7C4}" srcOrd="1" destOrd="0" presId="urn:microsoft.com/office/officeart/2005/8/layout/orgChart1"/>
    <dgm:cxn modelId="{F5F895F9-B552-4A21-8632-1327FB0C69B7}" type="presParOf" srcId="{1053B83A-51C6-411E-81E6-03F15999712A}" destId="{D43CC3F1-24A7-42C9-8250-004E2ED8563E}" srcOrd="2" destOrd="0" presId="urn:microsoft.com/office/officeart/2005/8/layout/orgChart1"/>
    <dgm:cxn modelId="{B405274B-E1F9-4D91-B86E-0C778EADFE33}" type="presParOf" srcId="{F47D0865-5A91-4C41-B14F-701835B28590}" destId="{17E47251-7D03-402D-BE63-824639AB0472}" srcOrd="2" destOrd="0" presId="urn:microsoft.com/office/officeart/2005/8/layout/orgChart1"/>
    <dgm:cxn modelId="{DCEDFBC6-8BF0-46A2-8A49-03AB7F0858B8}" type="presParOf" srcId="{76D3F05A-4157-40B3-A88D-439316AD0519}" destId="{4CBFE0D8-3F1F-43EA-B140-6CA244E4CD57}" srcOrd="10" destOrd="0" presId="urn:microsoft.com/office/officeart/2005/8/layout/orgChart1"/>
    <dgm:cxn modelId="{59C97A10-FA92-42C9-B569-11836002E117}" type="presParOf" srcId="{76D3F05A-4157-40B3-A88D-439316AD0519}" destId="{35082C41-A70D-44A3-BA44-07AE28FCA15F}" srcOrd="11" destOrd="0" presId="urn:microsoft.com/office/officeart/2005/8/layout/orgChart1"/>
    <dgm:cxn modelId="{8218BF12-E8E0-4695-A368-053CB829402C}" type="presParOf" srcId="{35082C41-A70D-44A3-BA44-07AE28FCA15F}" destId="{E7A3E4B1-5597-461F-8027-C43DE91EBEBC}" srcOrd="0" destOrd="0" presId="urn:microsoft.com/office/officeart/2005/8/layout/orgChart1"/>
    <dgm:cxn modelId="{90172518-EFFF-4625-908D-49583A30D75E}" type="presParOf" srcId="{E7A3E4B1-5597-461F-8027-C43DE91EBEBC}" destId="{CD28EE2E-A8D3-49C1-9D0D-2FB5B18FD06C}" srcOrd="0" destOrd="0" presId="urn:microsoft.com/office/officeart/2005/8/layout/orgChart1"/>
    <dgm:cxn modelId="{EC667507-8B5B-4BC1-B24B-062FED71F516}" type="presParOf" srcId="{E7A3E4B1-5597-461F-8027-C43DE91EBEBC}" destId="{5D2457A3-228A-410C-BB8F-3F21E6A1BF73}" srcOrd="1" destOrd="0" presId="urn:microsoft.com/office/officeart/2005/8/layout/orgChart1"/>
    <dgm:cxn modelId="{633FED36-F756-488C-AC6F-0FE2B5D3DF9B}" type="presParOf" srcId="{35082C41-A70D-44A3-BA44-07AE28FCA15F}" destId="{6FF2B284-1FE2-4F97-8342-B81C07D39CF6}" srcOrd="1" destOrd="0" presId="urn:microsoft.com/office/officeart/2005/8/layout/orgChart1"/>
    <dgm:cxn modelId="{2D2B02ED-7824-49BC-AEB7-F4EE07F9368E}" type="presParOf" srcId="{35082C41-A70D-44A3-BA44-07AE28FCA15F}" destId="{ACBA8EB0-066B-43CB-B2D3-CED3139FB488}" srcOrd="2" destOrd="0" presId="urn:microsoft.com/office/officeart/2005/8/layout/orgChart1"/>
    <dgm:cxn modelId="{D9C3F4E6-BD18-4B7D-982D-50A76F48F83C}" type="presParOf" srcId="{76D3F05A-4157-40B3-A88D-439316AD0519}" destId="{668B9592-BA73-48D1-9136-337068C2A8C9}" srcOrd="12" destOrd="0" presId="urn:microsoft.com/office/officeart/2005/8/layout/orgChart1"/>
    <dgm:cxn modelId="{95CCC584-EDEA-45C4-9630-68AF854958B1}" type="presParOf" srcId="{76D3F05A-4157-40B3-A88D-439316AD0519}" destId="{37635AED-8D63-4B3A-B20D-80ED712B3449}" srcOrd="13" destOrd="0" presId="urn:microsoft.com/office/officeart/2005/8/layout/orgChart1"/>
    <dgm:cxn modelId="{CA9A6C77-F249-43DA-8AD3-481F2941C9F8}" type="presParOf" srcId="{37635AED-8D63-4B3A-B20D-80ED712B3449}" destId="{D5D78060-EB66-4B27-9B30-2C7F1FE1B1C6}" srcOrd="0" destOrd="0" presId="urn:microsoft.com/office/officeart/2005/8/layout/orgChart1"/>
    <dgm:cxn modelId="{269B7BA5-C470-4AF0-82CA-5A8F30B9FC05}" type="presParOf" srcId="{D5D78060-EB66-4B27-9B30-2C7F1FE1B1C6}" destId="{4021AA01-D321-4839-94DF-D72779D983A2}" srcOrd="0" destOrd="0" presId="urn:microsoft.com/office/officeart/2005/8/layout/orgChart1"/>
    <dgm:cxn modelId="{40810ACC-40EC-4DB4-92EF-07ADD19AA3B4}" type="presParOf" srcId="{D5D78060-EB66-4B27-9B30-2C7F1FE1B1C6}" destId="{B200C0AD-CD7E-47DA-8F68-606554D04FCB}" srcOrd="1" destOrd="0" presId="urn:microsoft.com/office/officeart/2005/8/layout/orgChart1"/>
    <dgm:cxn modelId="{03130AAE-B219-44D2-9367-CCA8C36DBBB8}" type="presParOf" srcId="{37635AED-8D63-4B3A-B20D-80ED712B3449}" destId="{98E5716A-CC9F-4F5D-953C-6706AE2AD68B}" srcOrd="1" destOrd="0" presId="urn:microsoft.com/office/officeart/2005/8/layout/orgChart1"/>
    <dgm:cxn modelId="{C5CF6F70-0999-496F-BD18-5E78FCE715C6}" type="presParOf" srcId="{98E5716A-CC9F-4F5D-953C-6706AE2AD68B}" destId="{5347B4F9-0BF9-476F-AE13-44F9F5B854EF}" srcOrd="0" destOrd="0" presId="urn:microsoft.com/office/officeart/2005/8/layout/orgChart1"/>
    <dgm:cxn modelId="{B08E0897-7478-442F-8D82-BC2F9A6577B0}" type="presParOf" srcId="{98E5716A-CC9F-4F5D-953C-6706AE2AD68B}" destId="{209F1C6A-0094-4177-BCF1-3B5A8F4B0116}" srcOrd="1" destOrd="0" presId="urn:microsoft.com/office/officeart/2005/8/layout/orgChart1"/>
    <dgm:cxn modelId="{0F0E4528-2670-4192-973F-0472AFDFB529}" type="presParOf" srcId="{209F1C6A-0094-4177-BCF1-3B5A8F4B0116}" destId="{65E13024-D5BB-42ED-89B1-3120569957F6}" srcOrd="0" destOrd="0" presId="urn:microsoft.com/office/officeart/2005/8/layout/orgChart1"/>
    <dgm:cxn modelId="{4692E69C-685B-4360-97BE-C47E7500B08F}" type="presParOf" srcId="{65E13024-D5BB-42ED-89B1-3120569957F6}" destId="{44901BC7-42A5-4B77-A6A6-497853150C37}" srcOrd="0" destOrd="0" presId="urn:microsoft.com/office/officeart/2005/8/layout/orgChart1"/>
    <dgm:cxn modelId="{7924589B-11E1-4144-BE33-76BC8478F8D4}" type="presParOf" srcId="{65E13024-D5BB-42ED-89B1-3120569957F6}" destId="{636871C2-BFBA-4F6C-A866-F56C5A0B0D51}" srcOrd="1" destOrd="0" presId="urn:microsoft.com/office/officeart/2005/8/layout/orgChart1"/>
    <dgm:cxn modelId="{5D5EC991-36CC-4504-852C-EC7B72147942}" type="presParOf" srcId="{209F1C6A-0094-4177-BCF1-3B5A8F4B0116}" destId="{F90C9736-A9F2-4ECB-A71A-80ECCD86DF3E}" srcOrd="1" destOrd="0" presId="urn:microsoft.com/office/officeart/2005/8/layout/orgChart1"/>
    <dgm:cxn modelId="{5510B740-D483-4200-9CB3-DBDBEDCBF2CF}" type="presParOf" srcId="{209F1C6A-0094-4177-BCF1-3B5A8F4B0116}" destId="{050B2CF0-95B8-4F31-AED3-29764BBAF008}" srcOrd="2" destOrd="0" presId="urn:microsoft.com/office/officeart/2005/8/layout/orgChart1"/>
    <dgm:cxn modelId="{840D2E4C-A940-4A36-80F3-F5CC7A7B4BF6}" type="presParOf" srcId="{98E5716A-CC9F-4F5D-953C-6706AE2AD68B}" destId="{D3FD2E47-A18B-454F-9F25-20E05201C7DD}" srcOrd="2" destOrd="0" presId="urn:microsoft.com/office/officeart/2005/8/layout/orgChart1"/>
    <dgm:cxn modelId="{FA3F81FD-1A26-4D17-900C-A0631E32C0BD}" type="presParOf" srcId="{98E5716A-CC9F-4F5D-953C-6706AE2AD68B}" destId="{D29DD0C3-352E-4530-9590-598A79FC73EB}" srcOrd="3" destOrd="0" presId="urn:microsoft.com/office/officeart/2005/8/layout/orgChart1"/>
    <dgm:cxn modelId="{5A3EBD66-8F46-4F67-BD89-8A95237A9A67}" type="presParOf" srcId="{D29DD0C3-352E-4530-9590-598A79FC73EB}" destId="{922E575F-6223-46FF-8301-C38B8E5F8BD6}" srcOrd="0" destOrd="0" presId="urn:microsoft.com/office/officeart/2005/8/layout/orgChart1"/>
    <dgm:cxn modelId="{1DA578DF-59D1-4C00-9810-9ECF1D7937F4}" type="presParOf" srcId="{922E575F-6223-46FF-8301-C38B8E5F8BD6}" destId="{00FE1D1E-AF14-4E65-BEB1-7FD7986F84D0}" srcOrd="0" destOrd="0" presId="urn:microsoft.com/office/officeart/2005/8/layout/orgChart1"/>
    <dgm:cxn modelId="{FCAF7B09-E069-45DB-AF33-782B9975F4F8}" type="presParOf" srcId="{922E575F-6223-46FF-8301-C38B8E5F8BD6}" destId="{2F8940D6-73EE-42A2-98DD-79B7F48ED7B5}" srcOrd="1" destOrd="0" presId="urn:microsoft.com/office/officeart/2005/8/layout/orgChart1"/>
    <dgm:cxn modelId="{3647DC91-0168-438A-8C3E-282A6799E84C}" type="presParOf" srcId="{D29DD0C3-352E-4530-9590-598A79FC73EB}" destId="{BB4BB2BF-93CC-4A8E-93DA-811284739938}" srcOrd="1" destOrd="0" presId="urn:microsoft.com/office/officeart/2005/8/layout/orgChart1"/>
    <dgm:cxn modelId="{2D7288E1-4642-42A2-9871-456D054B6F48}" type="presParOf" srcId="{D29DD0C3-352E-4530-9590-598A79FC73EB}" destId="{FE0A59B0-527D-40D6-99BB-E52E53FABD4B}" srcOrd="2" destOrd="0" presId="urn:microsoft.com/office/officeart/2005/8/layout/orgChart1"/>
    <dgm:cxn modelId="{A12734F6-8FE1-48E0-900A-3F11596F93C5}" type="presParOf" srcId="{37635AED-8D63-4B3A-B20D-80ED712B3449}" destId="{94794999-2205-4BD7-AA27-8830468326F8}" srcOrd="2" destOrd="0" presId="urn:microsoft.com/office/officeart/2005/8/layout/orgChart1"/>
    <dgm:cxn modelId="{82960F49-ABAE-4099-88F3-BC8FB1328289}" type="presParOf" srcId="{CBC44882-21AA-4C17-849C-D9C786CEEDB2}" destId="{EA281039-C4FE-49BC-B3AA-ED7A04EBF11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FD2E47-A18B-454F-9F25-20E05201C7DD}">
      <dsp:nvSpPr>
        <dsp:cNvPr id="0" name=""/>
        <dsp:cNvSpPr/>
      </dsp:nvSpPr>
      <dsp:spPr>
        <a:xfrm>
          <a:off x="7259905" y="1974321"/>
          <a:ext cx="111286" cy="8680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3389"/>
              </a:lnTo>
              <a:lnTo>
                <a:pt x="108126" y="843389"/>
              </a:lnTo>
            </a:path>
          </a:pathLst>
        </a:custGeom>
        <a:noFill/>
        <a:ln w="635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47B4F9-0BF9-476F-AE13-44F9F5B854EF}">
      <dsp:nvSpPr>
        <dsp:cNvPr id="0" name=""/>
        <dsp:cNvSpPr/>
      </dsp:nvSpPr>
      <dsp:spPr>
        <a:xfrm>
          <a:off x="7259905" y="1974321"/>
          <a:ext cx="111286" cy="3412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1588"/>
              </a:lnTo>
              <a:lnTo>
                <a:pt x="108126" y="331588"/>
              </a:lnTo>
            </a:path>
          </a:pathLst>
        </a:custGeom>
        <a:noFill/>
        <a:ln w="635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8B9592-BA73-48D1-9136-337068C2A8C9}">
      <dsp:nvSpPr>
        <dsp:cNvPr id="0" name=""/>
        <dsp:cNvSpPr/>
      </dsp:nvSpPr>
      <dsp:spPr>
        <a:xfrm>
          <a:off x="4076474" y="921590"/>
          <a:ext cx="3480194" cy="6817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6732"/>
              </a:lnTo>
              <a:lnTo>
                <a:pt x="3381392" y="586732"/>
              </a:lnTo>
              <a:lnTo>
                <a:pt x="3381392" y="662421"/>
              </a:lnTo>
            </a:path>
          </a:pathLst>
        </a:custGeom>
        <a:noFill/>
        <a:ln w="6350" cap="flat" cmpd="sng" algn="ctr">
          <a:solidFill>
            <a:srgbClr val="4472C4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BFE0D8-3F1F-43EA-B140-6CA244E4CD57}">
      <dsp:nvSpPr>
        <dsp:cNvPr id="0" name=""/>
        <dsp:cNvSpPr/>
      </dsp:nvSpPr>
      <dsp:spPr>
        <a:xfrm>
          <a:off x="4076474" y="921590"/>
          <a:ext cx="2319108" cy="6817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6732"/>
              </a:lnTo>
              <a:lnTo>
                <a:pt x="2253269" y="586732"/>
              </a:lnTo>
              <a:lnTo>
                <a:pt x="2253269" y="662421"/>
              </a:lnTo>
            </a:path>
          </a:pathLst>
        </a:custGeom>
        <a:noFill/>
        <a:ln w="6350" cap="flat" cmpd="sng" algn="ctr">
          <a:solidFill>
            <a:srgbClr val="4472C4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3E840A-B25A-45A3-B0F8-8BB360074C0F}">
      <dsp:nvSpPr>
        <dsp:cNvPr id="0" name=""/>
        <dsp:cNvSpPr/>
      </dsp:nvSpPr>
      <dsp:spPr>
        <a:xfrm>
          <a:off x="5497873" y="1974321"/>
          <a:ext cx="1346563" cy="1558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5688"/>
              </a:lnTo>
              <a:lnTo>
                <a:pt x="1308334" y="75688"/>
              </a:lnTo>
              <a:lnTo>
                <a:pt x="1308334" y="151377"/>
              </a:lnTo>
            </a:path>
          </a:pathLst>
        </a:custGeom>
        <a:noFill/>
        <a:ln w="635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A3D252-B0EB-4B4A-91C4-AAB8C8BCA614}">
      <dsp:nvSpPr>
        <dsp:cNvPr id="0" name=""/>
        <dsp:cNvSpPr/>
      </dsp:nvSpPr>
      <dsp:spPr>
        <a:xfrm>
          <a:off x="5649964" y="2501076"/>
          <a:ext cx="111286" cy="3412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1588"/>
              </a:lnTo>
              <a:lnTo>
                <a:pt x="108126" y="331588"/>
              </a:lnTo>
            </a:path>
          </a:pathLst>
        </a:custGeom>
        <a:noFill/>
        <a:ln w="635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2D5C80-7431-4E7B-BB14-54B51BB9A3C5}">
      <dsp:nvSpPr>
        <dsp:cNvPr id="0" name=""/>
        <dsp:cNvSpPr/>
      </dsp:nvSpPr>
      <dsp:spPr>
        <a:xfrm>
          <a:off x="5497873" y="1974321"/>
          <a:ext cx="448854" cy="1558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5688"/>
              </a:lnTo>
              <a:lnTo>
                <a:pt x="436111" y="75688"/>
              </a:lnTo>
              <a:lnTo>
                <a:pt x="436111" y="151377"/>
              </a:lnTo>
            </a:path>
          </a:pathLst>
        </a:custGeom>
        <a:noFill/>
        <a:ln w="635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FD9252-E354-4253-B205-88A54B6A7F8E}">
      <dsp:nvSpPr>
        <dsp:cNvPr id="0" name=""/>
        <dsp:cNvSpPr/>
      </dsp:nvSpPr>
      <dsp:spPr>
        <a:xfrm>
          <a:off x="4752256" y="2501076"/>
          <a:ext cx="111286" cy="13947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55189"/>
              </a:lnTo>
              <a:lnTo>
                <a:pt x="108126" y="1355189"/>
              </a:lnTo>
            </a:path>
          </a:pathLst>
        </a:custGeom>
        <a:noFill/>
        <a:ln w="635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B3DBDE-E0FC-4F8F-987D-ECA7C7559837}">
      <dsp:nvSpPr>
        <dsp:cNvPr id="0" name=""/>
        <dsp:cNvSpPr/>
      </dsp:nvSpPr>
      <dsp:spPr>
        <a:xfrm>
          <a:off x="4752256" y="2501076"/>
          <a:ext cx="111286" cy="8680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3389"/>
              </a:lnTo>
              <a:lnTo>
                <a:pt x="108126" y="843389"/>
              </a:lnTo>
            </a:path>
          </a:pathLst>
        </a:custGeom>
        <a:noFill/>
        <a:ln w="635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0DC318-142E-4B74-8ED8-A7B533AF9BEB}">
      <dsp:nvSpPr>
        <dsp:cNvPr id="0" name=""/>
        <dsp:cNvSpPr/>
      </dsp:nvSpPr>
      <dsp:spPr>
        <a:xfrm>
          <a:off x="4752256" y="2501076"/>
          <a:ext cx="111286" cy="3412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1588"/>
              </a:lnTo>
              <a:lnTo>
                <a:pt x="108126" y="331588"/>
              </a:lnTo>
            </a:path>
          </a:pathLst>
        </a:custGeom>
        <a:noFill/>
        <a:ln w="635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5FD7C3-D7D7-4D85-A068-A6A83C30F526}">
      <dsp:nvSpPr>
        <dsp:cNvPr id="0" name=""/>
        <dsp:cNvSpPr/>
      </dsp:nvSpPr>
      <dsp:spPr>
        <a:xfrm>
          <a:off x="5049019" y="1974321"/>
          <a:ext cx="448854" cy="155800"/>
        </a:xfrm>
        <a:custGeom>
          <a:avLst/>
          <a:gdLst/>
          <a:ahLst/>
          <a:cxnLst/>
          <a:rect l="0" t="0" r="0" b="0"/>
          <a:pathLst>
            <a:path>
              <a:moveTo>
                <a:pt x="436111" y="0"/>
              </a:moveTo>
              <a:lnTo>
                <a:pt x="436111" y="75688"/>
              </a:lnTo>
              <a:lnTo>
                <a:pt x="0" y="75688"/>
              </a:lnTo>
              <a:lnTo>
                <a:pt x="0" y="151377"/>
              </a:lnTo>
            </a:path>
          </a:pathLst>
        </a:custGeom>
        <a:noFill/>
        <a:ln w="635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4FB31D-B887-4EC9-BB68-55A4C7AF104B}">
      <dsp:nvSpPr>
        <dsp:cNvPr id="0" name=""/>
        <dsp:cNvSpPr/>
      </dsp:nvSpPr>
      <dsp:spPr>
        <a:xfrm>
          <a:off x="3854547" y="2501076"/>
          <a:ext cx="111286" cy="3412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1588"/>
              </a:lnTo>
              <a:lnTo>
                <a:pt x="108126" y="331588"/>
              </a:lnTo>
            </a:path>
          </a:pathLst>
        </a:custGeom>
        <a:noFill/>
        <a:ln w="635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4BCF12-6800-4814-8A69-7CFD3742000F}">
      <dsp:nvSpPr>
        <dsp:cNvPr id="0" name=""/>
        <dsp:cNvSpPr/>
      </dsp:nvSpPr>
      <dsp:spPr>
        <a:xfrm>
          <a:off x="4151310" y="1974321"/>
          <a:ext cx="1346563" cy="155800"/>
        </a:xfrm>
        <a:custGeom>
          <a:avLst/>
          <a:gdLst/>
          <a:ahLst/>
          <a:cxnLst/>
          <a:rect l="0" t="0" r="0" b="0"/>
          <a:pathLst>
            <a:path>
              <a:moveTo>
                <a:pt x="1308334" y="0"/>
              </a:moveTo>
              <a:lnTo>
                <a:pt x="1308334" y="75688"/>
              </a:lnTo>
              <a:lnTo>
                <a:pt x="0" y="75688"/>
              </a:lnTo>
              <a:lnTo>
                <a:pt x="0" y="151377"/>
              </a:lnTo>
            </a:path>
          </a:pathLst>
        </a:custGeom>
        <a:noFill/>
        <a:ln w="635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96652F-2665-47BF-BB3E-E2EC355D9CE1}">
      <dsp:nvSpPr>
        <dsp:cNvPr id="0" name=""/>
        <dsp:cNvSpPr/>
      </dsp:nvSpPr>
      <dsp:spPr>
        <a:xfrm>
          <a:off x="4076474" y="921590"/>
          <a:ext cx="1421399" cy="6817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6732"/>
              </a:lnTo>
              <a:lnTo>
                <a:pt x="1381046" y="586732"/>
              </a:lnTo>
              <a:lnTo>
                <a:pt x="1381046" y="662421"/>
              </a:lnTo>
            </a:path>
          </a:pathLst>
        </a:custGeom>
        <a:noFill/>
        <a:ln w="6350" cap="flat" cmpd="sng" algn="ctr">
          <a:solidFill>
            <a:srgbClr val="4472C4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0A02BA-B4AE-41A3-9CE7-7D717D08F935}">
      <dsp:nvSpPr>
        <dsp:cNvPr id="0" name=""/>
        <dsp:cNvSpPr/>
      </dsp:nvSpPr>
      <dsp:spPr>
        <a:xfrm>
          <a:off x="2771361" y="1974321"/>
          <a:ext cx="111286" cy="3412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1588"/>
              </a:lnTo>
              <a:lnTo>
                <a:pt x="108126" y="331588"/>
              </a:lnTo>
            </a:path>
          </a:pathLst>
        </a:custGeom>
        <a:noFill/>
        <a:ln w="635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A362A5-384F-4AC5-BBB9-6F0F07870C29}">
      <dsp:nvSpPr>
        <dsp:cNvPr id="0" name=""/>
        <dsp:cNvSpPr/>
      </dsp:nvSpPr>
      <dsp:spPr>
        <a:xfrm>
          <a:off x="3068124" y="921590"/>
          <a:ext cx="1008349" cy="681776"/>
        </a:xfrm>
        <a:custGeom>
          <a:avLst/>
          <a:gdLst/>
          <a:ahLst/>
          <a:cxnLst/>
          <a:rect l="0" t="0" r="0" b="0"/>
          <a:pathLst>
            <a:path>
              <a:moveTo>
                <a:pt x="979722" y="0"/>
              </a:moveTo>
              <a:lnTo>
                <a:pt x="979722" y="586732"/>
              </a:lnTo>
              <a:lnTo>
                <a:pt x="0" y="586732"/>
              </a:lnTo>
              <a:lnTo>
                <a:pt x="0" y="662421"/>
              </a:lnTo>
            </a:path>
          </a:pathLst>
        </a:custGeom>
        <a:noFill/>
        <a:ln w="6350" cap="flat" cmpd="sng" algn="ctr">
          <a:solidFill>
            <a:srgbClr val="4472C4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7BCCD4-E970-4163-91E4-D62BA1F7944A}">
      <dsp:nvSpPr>
        <dsp:cNvPr id="0" name=""/>
        <dsp:cNvSpPr/>
      </dsp:nvSpPr>
      <dsp:spPr>
        <a:xfrm>
          <a:off x="1873652" y="1974321"/>
          <a:ext cx="111286" cy="3412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1588"/>
              </a:lnTo>
              <a:lnTo>
                <a:pt x="108126" y="331588"/>
              </a:lnTo>
            </a:path>
          </a:pathLst>
        </a:custGeom>
        <a:noFill/>
        <a:ln w="635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37DF95-E484-4655-938F-CAE68494BDFD}">
      <dsp:nvSpPr>
        <dsp:cNvPr id="0" name=""/>
        <dsp:cNvSpPr/>
      </dsp:nvSpPr>
      <dsp:spPr>
        <a:xfrm>
          <a:off x="2170415" y="921590"/>
          <a:ext cx="1906058" cy="681776"/>
        </a:xfrm>
        <a:custGeom>
          <a:avLst/>
          <a:gdLst/>
          <a:ahLst/>
          <a:cxnLst/>
          <a:rect l="0" t="0" r="0" b="0"/>
          <a:pathLst>
            <a:path>
              <a:moveTo>
                <a:pt x="1851945" y="0"/>
              </a:moveTo>
              <a:lnTo>
                <a:pt x="1851945" y="586732"/>
              </a:lnTo>
              <a:lnTo>
                <a:pt x="0" y="586732"/>
              </a:lnTo>
              <a:lnTo>
                <a:pt x="0" y="662421"/>
              </a:lnTo>
            </a:path>
          </a:pathLst>
        </a:custGeom>
        <a:noFill/>
        <a:ln w="6350" cap="flat" cmpd="sng" algn="ctr">
          <a:solidFill>
            <a:srgbClr val="4472C4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6837D7-0523-49B7-A529-451E1987BEFA}">
      <dsp:nvSpPr>
        <dsp:cNvPr id="0" name=""/>
        <dsp:cNvSpPr/>
      </dsp:nvSpPr>
      <dsp:spPr>
        <a:xfrm>
          <a:off x="975943" y="1974321"/>
          <a:ext cx="111286" cy="8680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3389"/>
              </a:lnTo>
              <a:lnTo>
                <a:pt x="108126" y="843389"/>
              </a:lnTo>
            </a:path>
          </a:pathLst>
        </a:custGeom>
        <a:noFill/>
        <a:ln w="635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DD2EC2-3F85-4835-9072-4B11ECA3733C}">
      <dsp:nvSpPr>
        <dsp:cNvPr id="0" name=""/>
        <dsp:cNvSpPr/>
      </dsp:nvSpPr>
      <dsp:spPr>
        <a:xfrm>
          <a:off x="975943" y="1974321"/>
          <a:ext cx="111286" cy="3412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1588"/>
              </a:lnTo>
              <a:lnTo>
                <a:pt x="108126" y="331588"/>
              </a:lnTo>
            </a:path>
          </a:pathLst>
        </a:custGeom>
        <a:noFill/>
        <a:ln w="635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C9D3D6-9DCC-442E-B9AB-B5EA30D6E5EB}">
      <dsp:nvSpPr>
        <dsp:cNvPr id="0" name=""/>
        <dsp:cNvSpPr/>
      </dsp:nvSpPr>
      <dsp:spPr>
        <a:xfrm>
          <a:off x="1272706" y="921590"/>
          <a:ext cx="2803767" cy="681776"/>
        </a:xfrm>
        <a:custGeom>
          <a:avLst/>
          <a:gdLst/>
          <a:ahLst/>
          <a:cxnLst/>
          <a:rect l="0" t="0" r="0" b="0"/>
          <a:pathLst>
            <a:path>
              <a:moveTo>
                <a:pt x="2724168" y="0"/>
              </a:moveTo>
              <a:lnTo>
                <a:pt x="2724168" y="586732"/>
              </a:lnTo>
              <a:lnTo>
                <a:pt x="0" y="586732"/>
              </a:lnTo>
              <a:lnTo>
                <a:pt x="0" y="662421"/>
              </a:lnTo>
            </a:path>
          </a:pathLst>
        </a:custGeom>
        <a:noFill/>
        <a:ln w="6350" cap="flat" cmpd="sng" algn="ctr">
          <a:solidFill>
            <a:srgbClr val="4472C4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92E400-F49D-49C1-BF6E-023480C35859}">
      <dsp:nvSpPr>
        <dsp:cNvPr id="0" name=""/>
        <dsp:cNvSpPr/>
      </dsp:nvSpPr>
      <dsp:spPr>
        <a:xfrm>
          <a:off x="78234" y="1974321"/>
          <a:ext cx="111286" cy="8680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3389"/>
              </a:lnTo>
              <a:lnTo>
                <a:pt x="108126" y="843389"/>
              </a:lnTo>
            </a:path>
          </a:pathLst>
        </a:custGeom>
        <a:noFill/>
        <a:ln w="635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7C3285-6427-4F99-9B22-3FCE1173A3CB}">
      <dsp:nvSpPr>
        <dsp:cNvPr id="0" name=""/>
        <dsp:cNvSpPr/>
      </dsp:nvSpPr>
      <dsp:spPr>
        <a:xfrm>
          <a:off x="78234" y="1974321"/>
          <a:ext cx="111286" cy="3412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1588"/>
              </a:lnTo>
              <a:lnTo>
                <a:pt x="108126" y="331588"/>
              </a:lnTo>
            </a:path>
          </a:pathLst>
        </a:custGeom>
        <a:noFill/>
        <a:ln w="635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369CB2-4E67-4995-BD0C-79A9C58BF014}">
      <dsp:nvSpPr>
        <dsp:cNvPr id="0" name=""/>
        <dsp:cNvSpPr/>
      </dsp:nvSpPr>
      <dsp:spPr>
        <a:xfrm>
          <a:off x="374998" y="921590"/>
          <a:ext cx="3701476" cy="681776"/>
        </a:xfrm>
        <a:custGeom>
          <a:avLst/>
          <a:gdLst/>
          <a:ahLst/>
          <a:cxnLst/>
          <a:rect l="0" t="0" r="0" b="0"/>
          <a:pathLst>
            <a:path>
              <a:moveTo>
                <a:pt x="3596392" y="0"/>
              </a:moveTo>
              <a:lnTo>
                <a:pt x="3596392" y="586732"/>
              </a:lnTo>
              <a:lnTo>
                <a:pt x="0" y="586732"/>
              </a:lnTo>
              <a:lnTo>
                <a:pt x="0" y="662421"/>
              </a:lnTo>
            </a:path>
          </a:pathLst>
        </a:custGeom>
        <a:noFill/>
        <a:ln w="6350" cap="flat" cmpd="sng" algn="ctr">
          <a:solidFill>
            <a:srgbClr val="4472C4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C8FE8C-3EAF-4DCB-B78C-936D0F26F435}">
      <dsp:nvSpPr>
        <dsp:cNvPr id="0" name=""/>
        <dsp:cNvSpPr/>
      </dsp:nvSpPr>
      <dsp:spPr>
        <a:xfrm>
          <a:off x="3575660" y="161175"/>
          <a:ext cx="1001627" cy="760415"/>
        </a:xfrm>
        <a:prstGeom prst="rect">
          <a:avLst/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Vice President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Business Solutions</a:t>
          </a:r>
        </a:p>
      </dsp:txBody>
      <dsp:txXfrm>
        <a:off x="3575660" y="161175"/>
        <a:ext cx="1001627" cy="760415"/>
      </dsp:txXfrm>
    </dsp:sp>
    <dsp:sp modelId="{230D7DAA-94E0-462D-B5DB-F05944C037A5}">
      <dsp:nvSpPr>
        <dsp:cNvPr id="0" name=""/>
        <dsp:cNvSpPr/>
      </dsp:nvSpPr>
      <dsp:spPr>
        <a:xfrm>
          <a:off x="4043" y="1603367"/>
          <a:ext cx="741908" cy="370954"/>
        </a:xfrm>
        <a:prstGeom prst="rect">
          <a:avLst/>
        </a:prstGeom>
        <a:gradFill rotWithShape="0">
          <a:gsLst>
            <a:gs pos="0">
              <a:srgbClr val="4472C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rgbClr>
            </a:gs>
            <a:gs pos="50000">
              <a:srgbClr val="4472C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rgbClr>
            </a:gs>
            <a:gs pos="100000">
              <a:srgbClr val="4472C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REC/SBDC</a:t>
          </a:r>
        </a:p>
      </dsp:txBody>
      <dsp:txXfrm>
        <a:off x="4043" y="1603367"/>
        <a:ext cx="741908" cy="370954"/>
      </dsp:txXfrm>
    </dsp:sp>
    <dsp:sp modelId="{017C6DAD-4177-4812-9835-4F063A91B8A6}">
      <dsp:nvSpPr>
        <dsp:cNvPr id="0" name=""/>
        <dsp:cNvSpPr/>
      </dsp:nvSpPr>
      <dsp:spPr>
        <a:xfrm>
          <a:off x="189520" y="2130122"/>
          <a:ext cx="741908" cy="370954"/>
        </a:xfrm>
        <a:prstGeom prst="rect">
          <a:avLst/>
        </a:prstGeom>
        <a:gradFill rotWithShape="0">
          <a:gsLst>
            <a:gs pos="0">
              <a:srgbClr val="4472C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rgbClr>
            </a:gs>
            <a:gs pos="50000">
              <a:srgbClr val="4472C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rgbClr>
            </a:gs>
            <a:gs pos="100000">
              <a:srgbClr val="4472C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Counselor, SBDC</a:t>
          </a:r>
        </a:p>
      </dsp:txBody>
      <dsp:txXfrm>
        <a:off x="189520" y="2130122"/>
        <a:ext cx="741908" cy="370954"/>
      </dsp:txXfrm>
    </dsp:sp>
    <dsp:sp modelId="{1DA1E4B1-8EE1-4C83-848C-0D1F7A6988A1}">
      <dsp:nvSpPr>
        <dsp:cNvPr id="0" name=""/>
        <dsp:cNvSpPr/>
      </dsp:nvSpPr>
      <dsp:spPr>
        <a:xfrm>
          <a:off x="189520" y="2656876"/>
          <a:ext cx="741908" cy="370954"/>
        </a:xfrm>
        <a:prstGeom prst="rect">
          <a:avLst/>
        </a:prstGeom>
        <a:gradFill rotWithShape="0">
          <a:gsLst>
            <a:gs pos="0">
              <a:srgbClr val="4472C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rgbClr>
            </a:gs>
            <a:gs pos="50000">
              <a:srgbClr val="4472C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rgbClr>
            </a:gs>
            <a:gs pos="100000">
              <a:srgbClr val="4472C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Administrative Assistant, REC</a:t>
          </a:r>
        </a:p>
      </dsp:txBody>
      <dsp:txXfrm>
        <a:off x="189520" y="2656876"/>
        <a:ext cx="741908" cy="370954"/>
      </dsp:txXfrm>
    </dsp:sp>
    <dsp:sp modelId="{5AFBDEEA-44F9-4D0A-B695-80C0193C9A5A}">
      <dsp:nvSpPr>
        <dsp:cNvPr id="0" name=""/>
        <dsp:cNvSpPr/>
      </dsp:nvSpPr>
      <dsp:spPr>
        <a:xfrm>
          <a:off x="901752" y="1603367"/>
          <a:ext cx="741908" cy="370954"/>
        </a:xfrm>
        <a:prstGeom prst="rect">
          <a:avLst/>
        </a:prstGeom>
        <a:solidFill>
          <a:srgbClr val="7030A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Iowa Works</a:t>
          </a:r>
        </a:p>
      </dsp:txBody>
      <dsp:txXfrm>
        <a:off x="901752" y="1603367"/>
        <a:ext cx="741908" cy="370954"/>
      </dsp:txXfrm>
    </dsp:sp>
    <dsp:sp modelId="{61D2FC3C-DC7C-4748-A0DD-133BBB7C198D}">
      <dsp:nvSpPr>
        <dsp:cNvPr id="0" name=""/>
        <dsp:cNvSpPr/>
      </dsp:nvSpPr>
      <dsp:spPr>
        <a:xfrm>
          <a:off x="1087229" y="2130122"/>
          <a:ext cx="741908" cy="370954"/>
        </a:xfrm>
        <a:prstGeom prst="rect">
          <a:avLst/>
        </a:prstGeom>
        <a:solidFill>
          <a:srgbClr val="7030A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Ottumwa Career Planners x 2</a:t>
          </a:r>
        </a:p>
      </dsp:txBody>
      <dsp:txXfrm>
        <a:off x="1087229" y="2130122"/>
        <a:ext cx="741908" cy="370954"/>
      </dsp:txXfrm>
    </dsp:sp>
    <dsp:sp modelId="{60BE2D6E-899D-4B3E-B445-263B23D63526}">
      <dsp:nvSpPr>
        <dsp:cNvPr id="0" name=""/>
        <dsp:cNvSpPr/>
      </dsp:nvSpPr>
      <dsp:spPr>
        <a:xfrm>
          <a:off x="1087229" y="2656876"/>
          <a:ext cx="741908" cy="370954"/>
        </a:xfrm>
        <a:prstGeom prst="rect">
          <a:avLst/>
        </a:prstGeom>
        <a:solidFill>
          <a:srgbClr val="7030A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Marshalltown Career Planners x 2</a:t>
          </a:r>
        </a:p>
      </dsp:txBody>
      <dsp:txXfrm>
        <a:off x="1087229" y="2656876"/>
        <a:ext cx="741908" cy="370954"/>
      </dsp:txXfrm>
    </dsp:sp>
    <dsp:sp modelId="{714D4D66-57CB-44E1-9470-6ECBE1235C2D}">
      <dsp:nvSpPr>
        <dsp:cNvPr id="0" name=""/>
        <dsp:cNvSpPr/>
      </dsp:nvSpPr>
      <dsp:spPr>
        <a:xfrm>
          <a:off x="1799461" y="1603367"/>
          <a:ext cx="741908" cy="370954"/>
        </a:xfrm>
        <a:prstGeom prst="rect">
          <a:avLst/>
        </a:prstGeom>
        <a:solidFill>
          <a:srgbClr val="ED7D31">
            <a:lumMod val="75000"/>
          </a:srgb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GAP &amp; PACE</a:t>
          </a:r>
        </a:p>
      </dsp:txBody>
      <dsp:txXfrm>
        <a:off x="1799461" y="1603367"/>
        <a:ext cx="741908" cy="370954"/>
      </dsp:txXfrm>
    </dsp:sp>
    <dsp:sp modelId="{599EC8A7-784D-4CF4-956B-8E5FE28C952D}">
      <dsp:nvSpPr>
        <dsp:cNvPr id="0" name=""/>
        <dsp:cNvSpPr/>
      </dsp:nvSpPr>
      <dsp:spPr>
        <a:xfrm>
          <a:off x="1984938" y="2130122"/>
          <a:ext cx="741908" cy="370954"/>
        </a:xfrm>
        <a:prstGeom prst="rect">
          <a:avLst/>
        </a:prstGeom>
        <a:solidFill>
          <a:srgbClr val="ED7D31">
            <a:lumMod val="75000"/>
          </a:srgb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Pathway Navigators x 2</a:t>
          </a:r>
        </a:p>
      </dsp:txBody>
      <dsp:txXfrm>
        <a:off x="1984938" y="2130122"/>
        <a:ext cx="741908" cy="370954"/>
      </dsp:txXfrm>
    </dsp:sp>
    <dsp:sp modelId="{1DABD2C5-5357-4CE8-84A3-9A363E88E7AD}">
      <dsp:nvSpPr>
        <dsp:cNvPr id="0" name=""/>
        <dsp:cNvSpPr/>
      </dsp:nvSpPr>
      <dsp:spPr>
        <a:xfrm>
          <a:off x="2697170" y="1603367"/>
          <a:ext cx="741908" cy="370954"/>
        </a:xfrm>
        <a:prstGeom prst="rect">
          <a:avLst/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Career/WBL</a:t>
          </a:r>
        </a:p>
      </dsp:txBody>
      <dsp:txXfrm>
        <a:off x="2697170" y="1603367"/>
        <a:ext cx="741908" cy="370954"/>
      </dsp:txXfrm>
    </dsp:sp>
    <dsp:sp modelId="{6EA4C46B-FD34-4114-BB28-8647F1481512}">
      <dsp:nvSpPr>
        <dsp:cNvPr id="0" name=""/>
        <dsp:cNvSpPr/>
      </dsp:nvSpPr>
      <dsp:spPr>
        <a:xfrm>
          <a:off x="2882647" y="2130122"/>
          <a:ext cx="741908" cy="370954"/>
        </a:xfrm>
        <a:prstGeom prst="rect">
          <a:avLst/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WBL Coordinator</a:t>
          </a:r>
        </a:p>
      </dsp:txBody>
      <dsp:txXfrm>
        <a:off x="2882647" y="2130122"/>
        <a:ext cx="741908" cy="370954"/>
      </dsp:txXfrm>
    </dsp:sp>
    <dsp:sp modelId="{3BEB44FF-3B5E-42FC-BDCC-734D7F6A2274}">
      <dsp:nvSpPr>
        <dsp:cNvPr id="0" name=""/>
        <dsp:cNvSpPr/>
      </dsp:nvSpPr>
      <dsp:spPr>
        <a:xfrm>
          <a:off x="5126919" y="1603367"/>
          <a:ext cx="741908" cy="370954"/>
        </a:xfrm>
        <a:prstGeom prst="rect">
          <a:avLst/>
        </a:prstGeom>
        <a:solidFill>
          <a:srgbClr val="70AD47">
            <a:lumMod val="75000"/>
          </a:srgb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Operations Director, CEWS</a:t>
          </a:r>
        </a:p>
      </dsp:txBody>
      <dsp:txXfrm>
        <a:off x="5126919" y="1603367"/>
        <a:ext cx="741908" cy="370954"/>
      </dsp:txXfrm>
    </dsp:sp>
    <dsp:sp modelId="{21A9EEEE-6037-41D6-83BA-1F6E8E044818}">
      <dsp:nvSpPr>
        <dsp:cNvPr id="0" name=""/>
        <dsp:cNvSpPr/>
      </dsp:nvSpPr>
      <dsp:spPr>
        <a:xfrm>
          <a:off x="3780356" y="2130122"/>
          <a:ext cx="741908" cy="370954"/>
        </a:xfrm>
        <a:prstGeom prst="rect">
          <a:avLst/>
        </a:prstGeom>
        <a:solidFill>
          <a:srgbClr val="70AD47">
            <a:lumMod val="75000"/>
          </a:srgb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Continuing Education Coordinator</a:t>
          </a:r>
        </a:p>
      </dsp:txBody>
      <dsp:txXfrm>
        <a:off x="3780356" y="2130122"/>
        <a:ext cx="741908" cy="370954"/>
      </dsp:txXfrm>
    </dsp:sp>
    <dsp:sp modelId="{6AA88BB2-82DF-45A7-A3F9-88E2E5D8F01B}">
      <dsp:nvSpPr>
        <dsp:cNvPr id="0" name=""/>
        <dsp:cNvSpPr/>
      </dsp:nvSpPr>
      <dsp:spPr>
        <a:xfrm>
          <a:off x="3965833" y="2656876"/>
          <a:ext cx="741908" cy="370954"/>
        </a:xfrm>
        <a:prstGeom prst="rect">
          <a:avLst/>
        </a:prstGeom>
        <a:solidFill>
          <a:srgbClr val="70AD47">
            <a:lumMod val="75000"/>
          </a:srgb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CPT Instructor</a:t>
          </a:r>
        </a:p>
      </dsp:txBody>
      <dsp:txXfrm>
        <a:off x="3965833" y="2656876"/>
        <a:ext cx="741908" cy="370954"/>
      </dsp:txXfrm>
    </dsp:sp>
    <dsp:sp modelId="{FA7FFBFA-D3B6-46D3-B90E-92DEE8BABEDB}">
      <dsp:nvSpPr>
        <dsp:cNvPr id="0" name=""/>
        <dsp:cNvSpPr/>
      </dsp:nvSpPr>
      <dsp:spPr>
        <a:xfrm>
          <a:off x="4678065" y="2130122"/>
          <a:ext cx="741908" cy="370954"/>
        </a:xfrm>
        <a:prstGeom prst="rect">
          <a:avLst/>
        </a:prstGeom>
        <a:solidFill>
          <a:srgbClr val="70AD47">
            <a:lumMod val="75000"/>
          </a:srgb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Health Continuing Education Coordinator</a:t>
          </a:r>
          <a:endParaRPr lang="en-US" sz="7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4678065" y="2130122"/>
        <a:ext cx="741908" cy="370954"/>
      </dsp:txXfrm>
    </dsp:sp>
    <dsp:sp modelId="{BC8B8094-BCDA-4879-B7EC-72E7DE1855C3}">
      <dsp:nvSpPr>
        <dsp:cNvPr id="0" name=""/>
        <dsp:cNvSpPr/>
      </dsp:nvSpPr>
      <dsp:spPr>
        <a:xfrm>
          <a:off x="4863542" y="2656876"/>
          <a:ext cx="741908" cy="370954"/>
        </a:xfrm>
        <a:prstGeom prst="rect">
          <a:avLst/>
        </a:prstGeom>
        <a:solidFill>
          <a:srgbClr val="70AD47">
            <a:lumMod val="75000"/>
          </a:srgb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C.N.A. Instructor</a:t>
          </a:r>
        </a:p>
      </dsp:txBody>
      <dsp:txXfrm>
        <a:off x="4863542" y="2656876"/>
        <a:ext cx="741908" cy="370954"/>
      </dsp:txXfrm>
    </dsp:sp>
    <dsp:sp modelId="{EBB74B8A-4FFA-459D-A16B-E0DFC470445F}">
      <dsp:nvSpPr>
        <dsp:cNvPr id="0" name=""/>
        <dsp:cNvSpPr/>
      </dsp:nvSpPr>
      <dsp:spPr>
        <a:xfrm>
          <a:off x="4863542" y="3183631"/>
          <a:ext cx="741908" cy="370954"/>
        </a:xfrm>
        <a:prstGeom prst="rect">
          <a:avLst/>
        </a:prstGeom>
        <a:solidFill>
          <a:srgbClr val="70AD47">
            <a:lumMod val="75000"/>
          </a:srgb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AHA Instructor</a:t>
          </a:r>
        </a:p>
      </dsp:txBody>
      <dsp:txXfrm>
        <a:off x="4863542" y="3183631"/>
        <a:ext cx="741908" cy="370954"/>
      </dsp:txXfrm>
    </dsp:sp>
    <dsp:sp modelId="{2F84BC55-3005-4172-A035-62E4C17C579A}">
      <dsp:nvSpPr>
        <dsp:cNvPr id="0" name=""/>
        <dsp:cNvSpPr/>
      </dsp:nvSpPr>
      <dsp:spPr>
        <a:xfrm>
          <a:off x="4863542" y="3710386"/>
          <a:ext cx="741908" cy="370954"/>
        </a:xfrm>
        <a:prstGeom prst="rect">
          <a:avLst/>
        </a:prstGeom>
        <a:solidFill>
          <a:srgbClr val="70AD47">
            <a:lumMod val="75000"/>
          </a:srgb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SIM/EMS Instructor</a:t>
          </a:r>
        </a:p>
      </dsp:txBody>
      <dsp:txXfrm>
        <a:off x="4863542" y="3710386"/>
        <a:ext cx="741908" cy="370954"/>
      </dsp:txXfrm>
    </dsp:sp>
    <dsp:sp modelId="{F304E2B7-0876-4CAC-903B-56ED044F2969}">
      <dsp:nvSpPr>
        <dsp:cNvPr id="0" name=""/>
        <dsp:cNvSpPr/>
      </dsp:nvSpPr>
      <dsp:spPr>
        <a:xfrm>
          <a:off x="5575774" y="2130122"/>
          <a:ext cx="741908" cy="370954"/>
        </a:xfrm>
        <a:prstGeom prst="rect">
          <a:avLst/>
        </a:prstGeom>
        <a:solidFill>
          <a:srgbClr val="70AD47">
            <a:lumMod val="75000"/>
          </a:srgb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Service Center Supervisor </a:t>
          </a:r>
          <a:endParaRPr lang="en-US" sz="7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5575774" y="2130122"/>
        <a:ext cx="741908" cy="370954"/>
      </dsp:txXfrm>
    </dsp:sp>
    <dsp:sp modelId="{C19DA591-086E-452D-968D-ED8098B0F23A}">
      <dsp:nvSpPr>
        <dsp:cNvPr id="0" name=""/>
        <dsp:cNvSpPr/>
      </dsp:nvSpPr>
      <dsp:spPr>
        <a:xfrm>
          <a:off x="5761251" y="2656876"/>
          <a:ext cx="741908" cy="370954"/>
        </a:xfrm>
        <a:prstGeom prst="rect">
          <a:avLst/>
        </a:prstGeom>
        <a:solidFill>
          <a:srgbClr val="70AD47">
            <a:lumMod val="75000"/>
          </a:srgb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Service Center Site Staff</a:t>
          </a:r>
        </a:p>
      </dsp:txBody>
      <dsp:txXfrm>
        <a:off x="5761251" y="2656876"/>
        <a:ext cx="741908" cy="370954"/>
      </dsp:txXfrm>
    </dsp:sp>
    <dsp:sp modelId="{15344F21-BEC4-4690-9159-F1246A62FDE1}">
      <dsp:nvSpPr>
        <dsp:cNvPr id="0" name=""/>
        <dsp:cNvSpPr/>
      </dsp:nvSpPr>
      <dsp:spPr>
        <a:xfrm>
          <a:off x="6473483" y="2130122"/>
          <a:ext cx="741908" cy="370954"/>
        </a:xfrm>
        <a:prstGeom prst="rect">
          <a:avLst/>
        </a:prstGeom>
        <a:solidFill>
          <a:srgbClr val="70AD47">
            <a:lumMod val="75000"/>
          </a:srgb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Administrative Assistant, CEWS</a:t>
          </a:r>
        </a:p>
      </dsp:txBody>
      <dsp:txXfrm>
        <a:off x="6473483" y="2130122"/>
        <a:ext cx="741908" cy="370954"/>
      </dsp:txXfrm>
    </dsp:sp>
    <dsp:sp modelId="{CD28EE2E-A8D3-49C1-9D0D-2FB5B18FD06C}">
      <dsp:nvSpPr>
        <dsp:cNvPr id="0" name=""/>
        <dsp:cNvSpPr/>
      </dsp:nvSpPr>
      <dsp:spPr>
        <a:xfrm>
          <a:off x="6024628" y="1603367"/>
          <a:ext cx="741908" cy="370954"/>
        </a:xfrm>
        <a:prstGeom prst="rect">
          <a:avLst/>
        </a:prstGeom>
        <a:solidFill>
          <a:srgbClr val="70AD47">
            <a:lumMod val="75000"/>
          </a:srgb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Business Liaisons x2</a:t>
          </a:r>
        </a:p>
      </dsp:txBody>
      <dsp:txXfrm>
        <a:off x="6024628" y="1603367"/>
        <a:ext cx="741908" cy="370954"/>
      </dsp:txXfrm>
    </dsp:sp>
    <dsp:sp modelId="{4021AA01-D321-4839-94DF-D72779D983A2}">
      <dsp:nvSpPr>
        <dsp:cNvPr id="0" name=""/>
        <dsp:cNvSpPr/>
      </dsp:nvSpPr>
      <dsp:spPr>
        <a:xfrm>
          <a:off x="7185714" y="1603367"/>
          <a:ext cx="741908" cy="370954"/>
        </a:xfrm>
        <a:prstGeom prst="rect">
          <a:avLst/>
        </a:prstGeom>
        <a:solidFill>
          <a:srgbClr val="00B0F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ABE/ESL Director</a:t>
          </a:r>
        </a:p>
      </dsp:txBody>
      <dsp:txXfrm>
        <a:off x="7185714" y="1603367"/>
        <a:ext cx="741908" cy="370954"/>
      </dsp:txXfrm>
    </dsp:sp>
    <dsp:sp modelId="{44901BC7-42A5-4B77-A6A6-497853150C37}">
      <dsp:nvSpPr>
        <dsp:cNvPr id="0" name=""/>
        <dsp:cNvSpPr/>
      </dsp:nvSpPr>
      <dsp:spPr>
        <a:xfrm>
          <a:off x="7371191" y="2130122"/>
          <a:ext cx="741908" cy="370954"/>
        </a:xfrm>
        <a:prstGeom prst="rect">
          <a:avLst/>
        </a:prstGeom>
        <a:solidFill>
          <a:srgbClr val="00B0F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Credit/Non-credit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Instructors</a:t>
          </a:r>
        </a:p>
      </dsp:txBody>
      <dsp:txXfrm>
        <a:off x="7371191" y="2130122"/>
        <a:ext cx="741908" cy="370954"/>
      </dsp:txXfrm>
    </dsp:sp>
    <dsp:sp modelId="{00FE1D1E-AF14-4E65-BEB1-7FD7986F84D0}">
      <dsp:nvSpPr>
        <dsp:cNvPr id="0" name=""/>
        <dsp:cNvSpPr/>
      </dsp:nvSpPr>
      <dsp:spPr>
        <a:xfrm>
          <a:off x="7371191" y="2656876"/>
          <a:ext cx="741908" cy="370954"/>
        </a:xfrm>
        <a:prstGeom prst="rect">
          <a:avLst/>
        </a:prstGeom>
        <a:solidFill>
          <a:srgbClr val="00B0F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Job Corp Grant Staff</a:t>
          </a:r>
        </a:p>
      </dsp:txBody>
      <dsp:txXfrm>
        <a:off x="7371191" y="2656876"/>
        <a:ext cx="741908" cy="3709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p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459421" y="2879834"/>
            <a:ext cx="6232634" cy="2558408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625329" y="3727653"/>
            <a:ext cx="5942857" cy="150476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731277" y="3521826"/>
            <a:ext cx="5898844" cy="1617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523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036888" y="3804744"/>
            <a:ext cx="5697537" cy="76725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3600" b="1" baseline="0">
                <a:solidFill>
                  <a:srgbClr val="8224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Title Here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3036888" y="4656244"/>
            <a:ext cx="5697537" cy="45178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200" baseline="0">
                <a:solidFill>
                  <a:schemeClr val="tx1"/>
                </a:solidFill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Date Here</a:t>
            </a:r>
          </a:p>
        </p:txBody>
      </p:sp>
    </p:spTree>
    <p:extLst>
      <p:ext uri="{BB962C8B-B14F-4D97-AF65-F5344CB8AC3E}">
        <p14:creationId xmlns:p14="http://schemas.microsoft.com/office/powerpoint/2010/main" val="2809682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/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7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4400">
                <a:solidFill>
                  <a:srgbClr val="8224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>
                <a:solidFill>
                  <a:srgbClr val="7E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Click to edit Master title style</a:t>
            </a:r>
            <a:endParaRPr lang="en-US" dirty="0"/>
          </a:p>
        </p:txBody>
      </p:sp>
      <p:sp>
        <p:nvSpPr>
          <p:cNvPr id="8" name="Text Placeholder 8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latin typeface="Georgia" panose="02040502050405020303" pitchFamily="18" charset="0"/>
              </a:defRPr>
            </a:lvl1pPr>
            <a:lvl2pPr>
              <a:defRPr>
                <a:latin typeface="Georgia" panose="02040502050405020303" pitchFamily="18" charset="0"/>
              </a:defRPr>
            </a:lvl2pPr>
            <a:lvl3pPr>
              <a:defRPr>
                <a:latin typeface="Georgia" panose="02040502050405020303" pitchFamily="18" charset="0"/>
              </a:defRPr>
            </a:lvl3pPr>
            <a:lvl4pPr>
              <a:defRPr>
                <a:latin typeface="Georgia" panose="02040502050405020303" pitchFamily="18" charset="0"/>
              </a:defRPr>
            </a:lvl4pPr>
            <a:lvl5pPr>
              <a:defRPr>
                <a:latin typeface="Georgia" panose="02040502050405020303" pitchFamily="18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87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/2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defRPr>
                <a:latin typeface="Georgia" panose="02040502050405020303" pitchFamily="18" charset="0"/>
              </a:defRPr>
            </a:lvl1pPr>
            <a:lvl2pPr>
              <a:defRPr>
                <a:latin typeface="Georgia" panose="02040502050405020303" pitchFamily="18" charset="0"/>
              </a:defRPr>
            </a:lvl2pPr>
            <a:lvl3pPr>
              <a:defRPr>
                <a:latin typeface="Georgia" panose="02040502050405020303" pitchFamily="18" charset="0"/>
              </a:defRPr>
            </a:lvl3pPr>
            <a:lvl4pPr>
              <a:defRPr>
                <a:latin typeface="Georgia" panose="02040502050405020303" pitchFamily="18" charset="0"/>
              </a:defRPr>
            </a:lvl4pPr>
            <a:lvl5pPr>
              <a:defRPr>
                <a:latin typeface="Georgia" panose="02040502050405020303" pitchFamily="18" charset="0"/>
              </a:defRPr>
            </a:lvl5pPr>
          </a:lstStyle>
          <a:p>
            <a:pPr lvl="0"/>
            <a:r>
              <a:rPr lang="en-US" dirty="0"/>
              <a:t>Life. Changing.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>
              <a:defRPr>
                <a:latin typeface="Georgia" panose="02040502050405020303" pitchFamily="18" charset="0"/>
              </a:defRPr>
            </a:lvl1pPr>
            <a:lvl2pPr>
              <a:defRPr>
                <a:latin typeface="Georgia" panose="02040502050405020303" pitchFamily="18" charset="0"/>
              </a:defRPr>
            </a:lvl2pPr>
            <a:lvl3pPr>
              <a:defRPr>
                <a:latin typeface="Georgia" panose="02040502050405020303" pitchFamily="18" charset="0"/>
              </a:defRPr>
            </a:lvl3pPr>
            <a:lvl4pPr>
              <a:defRPr>
                <a:latin typeface="Georgia" panose="02040502050405020303" pitchFamily="18" charset="0"/>
              </a:defRPr>
            </a:lvl4pPr>
            <a:lvl5pPr>
              <a:defRPr>
                <a:latin typeface="Georgia" panose="02040502050405020303" pitchFamily="18" charset="0"/>
              </a:defRPr>
            </a:lvl5pPr>
          </a:lstStyle>
          <a:p>
            <a:pPr lvl="0"/>
            <a:r>
              <a:rPr lang="en-US" dirty="0"/>
              <a:t>Life. Changing.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Placeholder 7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4400">
                <a:solidFill>
                  <a:srgbClr val="8224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>
                <a:solidFill>
                  <a:srgbClr val="7E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496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08BF6-1684-49B9-B598-7E04AD27A982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6DE9B-394A-48D1-B470-9961F9139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707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8" r:id="rId2"/>
    <p:sldLayoutId id="2147483662" r:id="rId3"/>
    <p:sldLayoutId id="214748366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ckr.com/photos/mgifford/15792067707/in/pool-a11yyow/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F015EFA-A645-4910-81F4-B54138401EA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Dr. Jennifer Wilson</a:t>
            </a:r>
          </a:p>
          <a:p>
            <a:r>
              <a:rPr lang="en-US" dirty="0"/>
              <a:t>Vice President, Business Solutions	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ED99EC-973A-42A6-9BE9-754DF1B4C7F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February, 2022</a:t>
            </a:r>
          </a:p>
        </p:txBody>
      </p:sp>
    </p:spTree>
    <p:extLst>
      <p:ext uri="{BB962C8B-B14F-4D97-AF65-F5344CB8AC3E}">
        <p14:creationId xmlns:p14="http://schemas.microsoft.com/office/powerpoint/2010/main" val="54089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4B24AAD-E726-4036-AB26-D45F5746F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Business Solutions Division</a:t>
            </a:r>
          </a:p>
        </p:txBody>
      </p:sp>
      <p:graphicFrame>
        <p:nvGraphicFramePr>
          <p:cNvPr id="6" name="Content Placeholder 5" descr="Organization Chart" title="SmartArt">
            <a:extLst>
              <a:ext uri="{FF2B5EF4-FFF2-40B4-BE49-F238E27FC236}">
                <a16:creationId xmlns:a16="http://schemas.microsoft.com/office/drawing/2014/main" id="{BBD9B1F2-CC3F-478F-A709-AB054252F9B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6213843"/>
              </p:ext>
            </p:extLst>
          </p:nvPr>
        </p:nvGraphicFramePr>
        <p:xfrm>
          <a:off x="628650" y="1408471"/>
          <a:ext cx="8117144" cy="47684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32302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C4B6A-1099-49C7-96BF-79D85F7ED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Economic Vitality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780833-64EA-4816-856C-A783AF70A0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26458"/>
            <a:ext cx="7886700" cy="4650505"/>
          </a:xfrm>
        </p:spPr>
        <p:txBody>
          <a:bodyPr>
            <a:normAutofit/>
          </a:bodyPr>
          <a:lstStyle/>
          <a:p>
            <a:r>
              <a:rPr lang="en-US" b="1" dirty="0"/>
              <a:t>futuristic and innovative lens by responding to the evolving needs of students, communities, and businesses</a:t>
            </a:r>
          </a:p>
          <a:p>
            <a:r>
              <a:rPr lang="en-US" b="1" dirty="0"/>
              <a:t>work collaboratively with faculty and staff to research, develop and expand workforce education opportunities for credit and non-credit programs</a:t>
            </a:r>
          </a:p>
          <a:p>
            <a:r>
              <a:rPr lang="en-US" b="1" dirty="0"/>
              <a:t>find sustainable solutions to meet the workforce challenges of the region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204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D847D-5151-4A12-BC03-095DF3CD6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Community Engagement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7B6982-3E89-478F-AE37-3C7C86EE0C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South Central Iowa Workforce Board</a:t>
            </a:r>
          </a:p>
          <a:p>
            <a:r>
              <a:rPr lang="en-US" dirty="0"/>
              <a:t>Businesses (new/expansion)</a:t>
            </a:r>
          </a:p>
          <a:p>
            <a:r>
              <a:rPr lang="en-US" dirty="0"/>
              <a:t>Non-profits</a:t>
            </a:r>
          </a:p>
          <a:p>
            <a:r>
              <a:rPr lang="en-US" dirty="0"/>
              <a:t>PreK-12’s</a:t>
            </a:r>
          </a:p>
          <a:p>
            <a:r>
              <a:rPr lang="en-US" dirty="0"/>
              <a:t>Government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874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CC83B-6791-4406-BFC6-3D6E65B1D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54856"/>
          </a:xfrm>
        </p:spPr>
        <p:txBody>
          <a:bodyPr/>
          <a:lstStyle/>
          <a:p>
            <a:r>
              <a:rPr lang="en-US" dirty="0"/>
              <a:t>Division Rationale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2B3302-91AD-474B-B791-CDD962EF57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43000"/>
            <a:ext cx="7886700" cy="5033963"/>
          </a:xfrm>
        </p:spPr>
        <p:txBody>
          <a:bodyPr>
            <a:normAutofit/>
          </a:bodyPr>
          <a:lstStyle/>
          <a:p>
            <a:r>
              <a:rPr lang="en-US" dirty="0"/>
              <a:t>Develop a business solutions framework</a:t>
            </a:r>
          </a:p>
          <a:p>
            <a:pPr lvl="1"/>
            <a:r>
              <a:rPr lang="en-US" dirty="0"/>
              <a:t>Increase customized offerings</a:t>
            </a:r>
          </a:p>
          <a:p>
            <a:pPr lvl="1"/>
            <a:r>
              <a:rPr lang="en-US" dirty="0"/>
              <a:t>Variation of program structure to increase revenue opportunities</a:t>
            </a:r>
          </a:p>
          <a:p>
            <a:pPr lvl="1"/>
            <a:r>
              <a:rPr lang="en-US" dirty="0"/>
              <a:t>Develop program efficiencies </a:t>
            </a:r>
          </a:p>
          <a:p>
            <a:r>
              <a:rPr lang="en-US" dirty="0"/>
              <a:t>Statewide Leadership</a:t>
            </a:r>
          </a:p>
          <a:p>
            <a:pPr lvl="1"/>
            <a:r>
              <a:rPr lang="en-US" dirty="0"/>
              <a:t>Multi-disciplinary approach</a:t>
            </a:r>
          </a:p>
          <a:p>
            <a:pPr lvl="1"/>
            <a:r>
              <a:rPr lang="en-US" dirty="0"/>
              <a:t>Legislative/Governor oversight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358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732685-7927-4C9A-B054-8F716659E0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877529"/>
            <a:ext cx="7886700" cy="5299434"/>
          </a:xfrm>
        </p:spPr>
        <p:txBody>
          <a:bodyPr/>
          <a:lstStyle/>
          <a:p>
            <a:r>
              <a:rPr lang="en-US" dirty="0"/>
              <a:t>Creative program development/redesign to meet workforce needs</a:t>
            </a:r>
          </a:p>
          <a:p>
            <a:pPr lvl="1"/>
            <a:r>
              <a:rPr lang="en-US" dirty="0"/>
              <a:t>Alignment of credit/non-credit programming</a:t>
            </a:r>
          </a:p>
          <a:p>
            <a:pPr lvl="1"/>
            <a:r>
              <a:rPr lang="en-US" dirty="0"/>
              <a:t>Increase communication between credit/non-credit </a:t>
            </a:r>
          </a:p>
          <a:p>
            <a:pPr lvl="1"/>
            <a:r>
              <a:rPr lang="en-US" dirty="0"/>
              <a:t>Develop a stronger pathway “system” for students</a:t>
            </a:r>
          </a:p>
          <a:p>
            <a:pPr lvl="1"/>
            <a:r>
              <a:rPr lang="en-US" dirty="0"/>
              <a:t>Increase opportunities for credit for prior learning</a:t>
            </a:r>
          </a:p>
          <a:p>
            <a:pPr lvl="1"/>
            <a:r>
              <a:rPr lang="en-US" dirty="0"/>
              <a:t>Grow academic opportunities to meet workforce needs</a:t>
            </a:r>
          </a:p>
        </p:txBody>
      </p:sp>
    </p:spTree>
    <p:extLst>
      <p:ext uri="{BB962C8B-B14F-4D97-AF65-F5344CB8AC3E}">
        <p14:creationId xmlns:p14="http://schemas.microsoft.com/office/powerpoint/2010/main" val="4106431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C0655-86D1-4DA3-9999-E6C65CED3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Project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21C0D7-A3C3-4C44-9E7D-EEA92F6E66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Court Reporting and Captioning Program</a:t>
            </a:r>
          </a:p>
          <a:p>
            <a:pPr lvl="1"/>
            <a:r>
              <a:rPr lang="en-US" dirty="0"/>
              <a:t>Met with advisory team</a:t>
            </a:r>
          </a:p>
          <a:p>
            <a:pPr lvl="1"/>
            <a:r>
              <a:rPr lang="en-US" dirty="0"/>
              <a:t>Curriculum/program development</a:t>
            </a:r>
          </a:p>
          <a:p>
            <a:pPr lvl="1"/>
            <a:r>
              <a:rPr lang="en-US" dirty="0"/>
              <a:t>Submitted program intent to DE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F081542-828F-4CEC-99B0-B2004192424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713702" y="3662478"/>
            <a:ext cx="3156155" cy="2367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400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151FB9-015E-47A4-BA8E-965DC14E51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5500" dirty="0"/>
          </a:p>
          <a:p>
            <a:pPr marL="0" indent="0" algn="ctr">
              <a:buNone/>
            </a:pPr>
            <a:r>
              <a:rPr lang="en-US" sz="5500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595294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14 IH Powerpoint Master [Read-Only]" id="{9732F8B2-EA63-48F4-8FE6-355976D41543}" vid="{8DAF6D1F-E953-44B0-AEFA-5F2EE74DF1C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indianhills_template</Template>
  <TotalTime>5647</TotalTime>
  <Words>268</Words>
  <Application>Microsoft Office PowerPoint</Application>
  <PresentationFormat>On-screen Show (4:3)</PresentationFormat>
  <Paragraphs>63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Georgia</vt:lpstr>
      <vt:lpstr>Tahoma</vt:lpstr>
      <vt:lpstr>Office Theme</vt:lpstr>
      <vt:lpstr>PowerPoint Presentation</vt:lpstr>
      <vt:lpstr>Business Solutions Division</vt:lpstr>
      <vt:lpstr>Economic Vitality</vt:lpstr>
      <vt:lpstr>Community Engagement</vt:lpstr>
      <vt:lpstr>Division Rationale</vt:lpstr>
      <vt:lpstr>PowerPoint Presentation</vt:lpstr>
      <vt:lpstr>Project update</vt:lpstr>
      <vt:lpstr>PowerPoint Presentation</vt:lpstr>
    </vt:vector>
  </TitlesOfParts>
  <Company>Indian Hills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Wilson</dc:creator>
  <cp:lastModifiedBy>Jennifer Wilson</cp:lastModifiedBy>
  <cp:revision>12</cp:revision>
  <dcterms:created xsi:type="dcterms:W3CDTF">2022-01-28T19:27:44Z</dcterms:created>
  <dcterms:modified xsi:type="dcterms:W3CDTF">2022-02-01T17:35:01Z</dcterms:modified>
</cp:coreProperties>
</file>