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3" r:id="rId4"/>
    <p:sldId id="261" r:id="rId5"/>
    <p:sldId id="262" r:id="rId6"/>
    <p:sldId id="264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3" r:id="rId15"/>
    <p:sldId id="272" r:id="rId16"/>
    <p:sldId id="257" r:id="rId17"/>
    <p:sldId id="258" r:id="rId18"/>
    <p:sldId id="259" r:id="rId19"/>
    <p:sldId id="26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78E8-7468-45FF-BD93-69C0C0DBB21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30A7-2215-482D-BD20-090B3F92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0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60000"/>
    </mc:Choice>
    <mc:Fallback xmlns="">
      <p:transition advClick="0" advTm="6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3" y="573172"/>
            <a:ext cx="2524477" cy="166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98" y="754760"/>
            <a:ext cx="3989288" cy="1074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79" y="3520902"/>
            <a:ext cx="2686425" cy="1571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298756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264"/>
    </mc:Choice>
    <mc:Fallback xmlns="">
      <p:transition advClick="0" advTm="3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illiam penn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385000"/>
            <a:ext cx="81438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illiam penn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83" y="4706112"/>
            <a:ext cx="48863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9576" y="5152269"/>
            <a:ext cx="486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Jaylan Jones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066"/>
    </mc:Choice>
    <mc:Fallback xmlns="">
      <p:transition advClick="0" advTm="31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" y="161544"/>
            <a:ext cx="4786708" cy="2545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3" y="1618488"/>
            <a:ext cx="6193064" cy="4129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210" y="4114800"/>
            <a:ext cx="4688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Devon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Batterson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641"/>
    </mc:Choice>
    <mc:Fallback xmlns="">
      <p:transition advClick="0" advTm="3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Iowa&lt;/strong&gt; &lt;strong&gt;School&lt;/strong&gt; &lt;strong&gt;of Beauty&lt;/strong&gt; | Choose a Career with Sty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3" y="526661"/>
            <a:ext cx="10261600" cy="2052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28" y="4041648"/>
            <a:ext cx="6007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Monica Garcia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755"/>
    </mc:Choice>
    <mc:Fallback xmlns="">
      <p:transition advClick="0" advTm="31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" y="595884"/>
            <a:ext cx="7713960" cy="1390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3305175"/>
            <a:ext cx="7620000" cy="290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75" y="4049851"/>
            <a:ext cx="282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Alexis Luke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46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922"/>
    </mc:Choice>
    <mc:Fallback xmlns="">
      <p:transition advClick="0" advTm="3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stad Gives OK for Increase to Security at &lt;strong&gt;Iowa&lt;/strong&gt; &lt;strong&gt;Military&lt;/strong&gt; Facilities | whotv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7" y="955804"/>
            <a:ext cx="8571403" cy="4786628"/>
          </a:xfrm>
          <a:prstGeom prst="rect">
            <a:avLst/>
          </a:prstGeom>
        </p:spPr>
      </p:pic>
      <p:pic>
        <p:nvPicPr>
          <p:cNvPr id="3" name="Picture 2" descr="&lt;strong&gt;Army&lt;/strong&gt; &lt;strong&gt;National&lt;/strong&gt; &lt;strong&gt;Guard&lt;/strong&gt;|&lt;strong&gt;Army&lt;/strong&gt; Training Supp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15" y="1317116"/>
            <a:ext cx="2308136" cy="2185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18333" y="4583429"/>
            <a:ext cx="222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Keri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Lipe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834"/>
    </mc:Choice>
    <mc:Fallback xmlns="">
      <p:transition advClick="0" advTm="30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5" y="585216"/>
            <a:ext cx="4271320" cy="5696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30" y="585216"/>
            <a:ext cx="5926661" cy="4379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530" y="5285232"/>
            <a:ext cx="579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Wesley Melendez Iowa TRIO Board of Directors Scholarship Winner $1000</a:t>
            </a:r>
          </a:p>
        </p:txBody>
      </p:sp>
    </p:spTree>
    <p:extLst>
      <p:ext uri="{BB962C8B-B14F-4D97-AF65-F5344CB8AC3E}">
        <p14:creationId xmlns:p14="http://schemas.microsoft.com/office/powerpoint/2010/main" val="3046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218"/>
    </mc:Choice>
    <mc:Fallback xmlns="">
      <p:transition advClick="0" advTm="3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60733"/>
            <a:ext cx="8796337" cy="65972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24" y="1257119"/>
            <a:ext cx="1695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Leadership Conference-Simpson College-October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22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058"/>
    </mc:Choice>
    <mc:Fallback xmlns="">
      <p:transition advClick="0" advTm="3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86" y="158496"/>
            <a:ext cx="4897374" cy="65298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662" y="2084584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Truman State University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Kirksville, MO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2017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521"/>
    </mc:Choice>
    <mc:Fallback xmlns="">
      <p:transition advClick="0" advTm="3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81750"/>
            <a:ext cx="8570976" cy="642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2" y="2154894"/>
            <a:ext cx="255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Northern Iowa</a:t>
            </a:r>
          </a:p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9484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817"/>
    </mc:Choice>
    <mc:Fallback xmlns="">
      <p:transition advClick="0" advTm="3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43" y="114300"/>
            <a:ext cx="8799576" cy="6599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513" y="2136868"/>
            <a:ext cx="1943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Iowa State University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2017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202"/>
    </mc:Choice>
    <mc:Fallback xmlns="">
      <p:transition advClick="0" advTm="3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112" y="1335024"/>
            <a:ext cx="9875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Talent Search Banquet 2018</a:t>
            </a:r>
            <a:endParaRPr lang="en-US"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0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1785"/>
    </mc:Choice>
    <mc:Fallback xmlns="">
      <p:transition advClick="0" advTm="21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90" y="444593"/>
            <a:ext cx="6013101" cy="6013101"/>
          </a:xfrm>
        </p:spPr>
      </p:pic>
    </p:spTree>
    <p:extLst>
      <p:ext uri="{BB962C8B-B14F-4D97-AF65-F5344CB8AC3E}">
        <p14:creationId xmlns:p14="http://schemas.microsoft.com/office/powerpoint/2010/main" val="8353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5379"/>
    </mc:Choice>
    <mc:Fallback xmlns="">
      <p:transition advClick="0" advTm="953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CC Academy Accepts Ten New Inductees – Ottumwa P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76" y="393192"/>
            <a:ext cx="4673600" cy="1988766"/>
          </a:xfrm>
          <a:prstGeom prst="rect">
            <a:avLst/>
          </a:prstGeom>
        </p:spPr>
      </p:pic>
      <p:pic>
        <p:nvPicPr>
          <p:cNvPr id="6" name="Picture 5" descr="&lt;strong&gt;Indian Hills Community College&lt;/strong&gt; - Colleges &amp; Universities - Ottumwa, IA - Yel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" y="2020824"/>
            <a:ext cx="5161788" cy="3441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7081" y="2879218"/>
            <a:ext cx="5474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Erlinda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Aldaba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Justice Finch</a:t>
            </a:r>
          </a:p>
          <a:p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Shadije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Nayeli Juarez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Alvarado		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LuLu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Lopez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JD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Carapia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Olivia Lunsford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Xavier Cottrell		Ariana Nunez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Jonathan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Clubb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Anahi Rodriguez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Anahi Diaz			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Brendon Saunders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 Dudley		Makala Shoop</a:t>
            </a:r>
          </a:p>
          <a:p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Nahom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Gebremedhin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6126"/>
    </mc:Choice>
    <mc:Fallback xmlns="">
      <p:transition advClick="0" advTm="4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oryofiowa - Potawato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8" y="381380"/>
            <a:ext cx="2683002" cy="2265157"/>
          </a:xfrm>
          <a:prstGeom prst="rect">
            <a:avLst/>
          </a:prstGeom>
        </p:spPr>
      </p:pic>
      <p:pic>
        <p:nvPicPr>
          <p:cNvPr id="5" name="Picture 4" descr="Undergraduate Admissions - The &lt;strong&gt;University of Iowa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71" y="2862072"/>
            <a:ext cx="5045772" cy="3363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158" y="2862072"/>
            <a:ext cx="3557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Leslie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Bahena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Bryan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Forero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Steven Garcia</a:t>
            </a: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Wendy Houston</a:t>
            </a: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Collin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Kepner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Lauren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Madren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850"/>
    </mc:Choice>
    <mc:Fallback xmlns="">
      <p:transition advClick="0" advTm="3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clonesrock2010 - favorites thin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9" y="604969"/>
            <a:ext cx="3765405" cy="2685405"/>
          </a:xfrm>
          <a:prstGeom prst="rect">
            <a:avLst/>
          </a:prstGeom>
        </p:spPr>
      </p:pic>
      <p:pic>
        <p:nvPicPr>
          <p:cNvPr id="5" name="Picture 4" descr="Nonlocal School on Fractional Equations - NSFE 20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3290374"/>
            <a:ext cx="4598990" cy="258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831" y="3826621"/>
            <a:ext cx="4754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 Jeffrey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Wesley Melendez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Segovia</a:t>
            </a:r>
          </a:p>
          <a:p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Jarhett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VanEngelenhoven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058"/>
    </mc:Choice>
    <mc:Fallback xmlns="">
      <p:transition advClick="0" advTm="3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Kirkwood Community College&lt;/strong&gt; - Direc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526796"/>
            <a:ext cx="9753600" cy="1854200"/>
          </a:xfrm>
          <a:prstGeom prst="rect">
            <a:avLst/>
          </a:prstGeom>
        </p:spPr>
      </p:pic>
      <p:pic>
        <p:nvPicPr>
          <p:cNvPr id="5" name="Picture 4" descr="&lt;strong&gt;Kirkwood Community College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78" y="3336036"/>
            <a:ext cx="4432554" cy="2955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20" y="3749040"/>
            <a:ext cx="4608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Chloe Hartley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Jacob Young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754"/>
    </mc:Choice>
    <mc:Fallback xmlns="">
      <p:transition advClick="0" advTm="30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&lt;strong&gt;Drake University&lt;/strong&gt; Entrance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16" y="1353312"/>
            <a:ext cx="6168600" cy="4112400"/>
          </a:xfrm>
          <a:prstGeom prst="rect">
            <a:avLst/>
          </a:prstGeom>
        </p:spPr>
      </p:pic>
      <p:pic>
        <p:nvPicPr>
          <p:cNvPr id="4" name="Picture 3" descr="Stephanie Viola Joins The &lt;strong&gt;Drake&lt;/strong&gt; Athletic Department - GoDrakeBulldogs.com—Official Web site of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" y="566927"/>
            <a:ext cx="3476976" cy="195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592" y="3319272"/>
            <a:ext cx="3273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 Richardson</a:t>
            </a:r>
          </a:p>
          <a:p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Ally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Vitko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138"/>
    </mc:Choice>
    <mc:Fallback xmlns="">
      <p:transition advClick="0" advTm="31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Iowa Wesleyan&lt;/strong&gt; Gets a New Name and Look - &lt;strong&gt;Iowa Wesleyan&lt;/strong&gt;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9" y="201168"/>
            <a:ext cx="5215885" cy="3794760"/>
          </a:xfrm>
          <a:prstGeom prst="rect">
            <a:avLst/>
          </a:prstGeom>
        </p:spPr>
      </p:pic>
      <p:pic>
        <p:nvPicPr>
          <p:cNvPr id="3" name="Picture 2" descr="Photo: &lt;strong&gt;Iowa Wesleyan&lt;/strong&gt; College Chapel. Mount Pleasant, &lt;strong&gt;Iowa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28" y="2651760"/>
            <a:ext cx="6027420" cy="401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2008" y="758952"/>
            <a:ext cx="474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Sydney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Cormeny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699"/>
    </mc:Choice>
    <mc:Fallback xmlns="">
      <p:transition advClick="0" advTm="30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Augustana&lt;/strong&gt; &lt;strong&gt;College&lt;/strong&gt; Becomes &lt;strong&gt;Augustana&lt;/strong&gt; &lt;strong&gt;University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7" y="118872"/>
            <a:ext cx="5155115" cy="3982326"/>
          </a:xfrm>
          <a:prstGeom prst="rect">
            <a:avLst/>
          </a:prstGeom>
        </p:spPr>
      </p:pic>
      <p:pic>
        <p:nvPicPr>
          <p:cNvPr id="3" name="Picture 2" descr="&lt;strong&gt;Augustana&lt;/strong&gt; College Track and Field and Cross Country - Sioux Falls, &lt;strong&gt;South&lt;/strong&gt; &lt;strong&gt;Dakota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807720"/>
            <a:ext cx="4876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648" y="5010912"/>
            <a:ext cx="5074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Emberton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105"/>
    </mc:Choice>
    <mc:Fallback xmlns="">
      <p:transition advClick="0" advTm="3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84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 Hills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Talent Search Senior Banquet 2018</dc:title>
  <dc:creator>Allison Bogaard</dc:creator>
  <cp:lastModifiedBy>Allison Bogaard</cp:lastModifiedBy>
  <cp:revision>24</cp:revision>
  <dcterms:created xsi:type="dcterms:W3CDTF">2018-04-23T18:51:04Z</dcterms:created>
  <dcterms:modified xsi:type="dcterms:W3CDTF">2018-05-16T17:18:41Z</dcterms:modified>
</cp:coreProperties>
</file>